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74" r:id="rId4"/>
    <p:sldId id="259" r:id="rId5"/>
    <p:sldId id="294" r:id="rId6"/>
    <p:sldId id="295" r:id="rId7"/>
    <p:sldId id="296" r:id="rId8"/>
    <p:sldId id="269" r:id="rId9"/>
    <p:sldId id="297" r:id="rId10"/>
    <p:sldId id="290" r:id="rId11"/>
    <p:sldId id="273" r:id="rId12"/>
    <p:sldId id="275" r:id="rId13"/>
    <p:sldId id="302" r:id="rId14"/>
    <p:sldId id="276" r:id="rId15"/>
    <p:sldId id="277" r:id="rId16"/>
    <p:sldId id="291" r:id="rId17"/>
    <p:sldId id="298" r:id="rId18"/>
    <p:sldId id="301" r:id="rId19"/>
    <p:sldId id="299" r:id="rId20"/>
    <p:sldId id="260" r:id="rId21"/>
    <p:sldId id="293" r:id="rId22"/>
    <p:sldId id="26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93D8"/>
    <a:srgbClr val="421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EAB6A-CFB2-4401-A057-4985C1F21498}" v="53" dt="2020-09-10T11:59:38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360" autoAdjust="0"/>
  </p:normalViewPr>
  <p:slideViewPr>
    <p:cSldViewPr snapToGrid="0" snapToObjects="1">
      <p:cViewPr varScale="1">
        <p:scale>
          <a:sx n="93" d="100"/>
          <a:sy n="93" d="100"/>
        </p:scale>
        <p:origin x="332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ah" userId="8e2754fa40c3b115" providerId="LiveId" clId="{6ACE2571-8110-464C-A1F7-89D5225AB06E}"/>
    <pc:docChg chg="custSel delSld modSld">
      <pc:chgData name="Farah" userId="8e2754fa40c3b115" providerId="LiveId" clId="{6ACE2571-8110-464C-A1F7-89D5225AB06E}" dt="2020-09-04T19:32:32.862" v="1020" actId="1076"/>
      <pc:docMkLst>
        <pc:docMk/>
      </pc:docMkLst>
      <pc:sldChg chg="modSp mod">
        <pc:chgData name="Farah" userId="8e2754fa40c3b115" providerId="LiveId" clId="{6ACE2571-8110-464C-A1F7-89D5225AB06E}" dt="2020-09-04T19:32:32.862" v="1020" actId="1076"/>
        <pc:sldMkLst>
          <pc:docMk/>
          <pc:sldMk cId="194933787" sldId="261"/>
        </pc:sldMkLst>
        <pc:spChg chg="mod">
          <ac:chgData name="Farah" userId="8e2754fa40c3b115" providerId="LiveId" clId="{6ACE2571-8110-464C-A1F7-89D5225AB06E}" dt="2020-09-04T19:32:32.862" v="1020" actId="1076"/>
          <ac:spMkLst>
            <pc:docMk/>
            <pc:sldMk cId="194933787" sldId="261"/>
            <ac:spMk id="4" creationId="{00000000-0000-0000-0000-000000000000}"/>
          </ac:spMkLst>
        </pc:spChg>
      </pc:sldChg>
      <pc:sldChg chg="del">
        <pc:chgData name="Farah" userId="8e2754fa40c3b115" providerId="LiveId" clId="{6ACE2571-8110-464C-A1F7-89D5225AB06E}" dt="2020-09-04T19:19:08.753" v="0" actId="47"/>
        <pc:sldMkLst>
          <pc:docMk/>
          <pc:sldMk cId="2759859828" sldId="288"/>
        </pc:sldMkLst>
      </pc:sldChg>
      <pc:sldChg chg="addSp delSp modSp mod">
        <pc:chgData name="Farah" userId="8e2754fa40c3b115" providerId="LiveId" clId="{6ACE2571-8110-464C-A1F7-89D5225AB06E}" dt="2020-09-04T19:25:17.884" v="1006" actId="20577"/>
        <pc:sldMkLst>
          <pc:docMk/>
          <pc:sldMk cId="3572132553" sldId="293"/>
        </pc:sldMkLst>
        <pc:spChg chg="add del mod">
          <ac:chgData name="Farah" userId="8e2754fa40c3b115" providerId="LiveId" clId="{6ACE2571-8110-464C-A1F7-89D5225AB06E}" dt="2020-09-04T19:24:21.696" v="946"/>
          <ac:spMkLst>
            <pc:docMk/>
            <pc:sldMk cId="3572132553" sldId="293"/>
            <ac:spMk id="2" creationId="{28224A08-A591-49B7-BB6B-66AE7D76E5E0}"/>
          </ac:spMkLst>
        </pc:spChg>
        <pc:graphicFrameChg chg="add mod modGraphic">
          <ac:chgData name="Farah" userId="8e2754fa40c3b115" providerId="LiveId" clId="{6ACE2571-8110-464C-A1F7-89D5225AB06E}" dt="2020-09-04T19:25:17.884" v="1006" actId="20577"/>
          <ac:graphicFrameMkLst>
            <pc:docMk/>
            <pc:sldMk cId="3572132553" sldId="293"/>
            <ac:graphicFrameMk id="3" creationId="{969B7C75-0646-493E-8FB1-A3966A738DFB}"/>
          </ac:graphicFrameMkLst>
        </pc:graphicFrameChg>
      </pc:sldChg>
      <pc:sldChg chg="addSp modSp mod">
        <pc:chgData name="Farah" userId="8e2754fa40c3b115" providerId="LiveId" clId="{6ACE2571-8110-464C-A1F7-89D5225AB06E}" dt="2020-09-04T19:31:13.375" v="1019" actId="1076"/>
        <pc:sldMkLst>
          <pc:docMk/>
          <pc:sldMk cId="876433279" sldId="301"/>
        </pc:sldMkLst>
        <pc:picChg chg="add mod modCrop">
          <ac:chgData name="Farah" userId="8e2754fa40c3b115" providerId="LiveId" clId="{6ACE2571-8110-464C-A1F7-89D5225AB06E}" dt="2020-09-04T19:29:17.628" v="1011" actId="1076"/>
          <ac:picMkLst>
            <pc:docMk/>
            <pc:sldMk cId="876433279" sldId="301"/>
            <ac:picMk id="3" creationId="{0EF07719-1968-416C-B917-9965433C35CD}"/>
          </ac:picMkLst>
        </pc:picChg>
        <pc:picChg chg="add mod">
          <ac:chgData name="Farah" userId="8e2754fa40c3b115" providerId="LiveId" clId="{6ACE2571-8110-464C-A1F7-89D5225AB06E}" dt="2020-09-04T19:30:02.170" v="1016" actId="1076"/>
          <ac:picMkLst>
            <pc:docMk/>
            <pc:sldMk cId="876433279" sldId="301"/>
            <ac:picMk id="5" creationId="{E930EB66-0BAC-4FA2-AAA2-5FBB045EAC6D}"/>
          </ac:picMkLst>
        </pc:picChg>
        <pc:picChg chg="add mod">
          <ac:chgData name="Farah" userId="8e2754fa40c3b115" providerId="LiveId" clId="{6ACE2571-8110-464C-A1F7-89D5225AB06E}" dt="2020-09-04T19:31:13.375" v="1019" actId="1076"/>
          <ac:picMkLst>
            <pc:docMk/>
            <pc:sldMk cId="876433279" sldId="301"/>
            <ac:picMk id="7" creationId="{6DF3F6A9-38F3-4963-9006-03BF9C743216}"/>
          </ac:picMkLst>
        </pc:picChg>
      </pc:sldChg>
    </pc:docChg>
  </pc:docChgLst>
  <pc:docChgLst>
    <pc:chgData name="Farah Hassan" userId="8e2754fa40c3b115" providerId="LiveId" clId="{F37EAB6A-CFB2-4401-A057-4985C1F21498}"/>
    <pc:docChg chg="undo custSel addSld delSld modSld sldOrd">
      <pc:chgData name="Farah Hassan" userId="8e2754fa40c3b115" providerId="LiveId" clId="{F37EAB6A-CFB2-4401-A057-4985C1F21498}" dt="2020-09-14T09:19:25.202" v="3998" actId="1076"/>
      <pc:docMkLst>
        <pc:docMk/>
      </pc:docMkLst>
      <pc:sldChg chg="del">
        <pc:chgData name="Farah Hassan" userId="8e2754fa40c3b115" providerId="LiveId" clId="{F37EAB6A-CFB2-4401-A057-4985C1F21498}" dt="2020-09-04T17:48:47.602" v="2765" actId="47"/>
        <pc:sldMkLst>
          <pc:docMk/>
          <pc:sldMk cId="2853891623" sldId="257"/>
        </pc:sldMkLst>
      </pc:sldChg>
      <pc:sldChg chg="addSp delSp modSp mod ord">
        <pc:chgData name="Farah Hassan" userId="8e2754fa40c3b115" providerId="LiveId" clId="{F37EAB6A-CFB2-4401-A057-4985C1F21498}" dt="2020-09-10T12:07:05.470" v="3995"/>
        <pc:sldMkLst>
          <pc:docMk/>
          <pc:sldMk cId="3722680695" sldId="260"/>
        </pc:sldMkLst>
        <pc:spChg chg="mod">
          <ac:chgData name="Farah Hassan" userId="8e2754fa40c3b115" providerId="LiveId" clId="{F37EAB6A-CFB2-4401-A057-4985C1F21498}" dt="2020-09-04T18:17:03.766" v="3409" actId="20577"/>
          <ac:spMkLst>
            <pc:docMk/>
            <pc:sldMk cId="3722680695" sldId="260"/>
            <ac:spMk id="2" creationId="{5032F0BF-CD1D-4427-BFD8-140C57AB29DA}"/>
          </ac:spMkLst>
        </pc:spChg>
        <pc:spChg chg="del mod">
          <ac:chgData name="Farah Hassan" userId="8e2754fa40c3b115" providerId="LiveId" clId="{F37EAB6A-CFB2-4401-A057-4985C1F21498}" dt="2020-09-04T18:14:44.837" v="3276" actId="478"/>
          <ac:spMkLst>
            <pc:docMk/>
            <pc:sldMk cId="3722680695" sldId="260"/>
            <ac:spMk id="6" creationId="{00000000-0000-0000-0000-000000000000}"/>
          </ac:spMkLst>
        </pc:spChg>
        <pc:spChg chg="del">
          <ac:chgData name="Farah Hassan" userId="8e2754fa40c3b115" providerId="LiveId" clId="{F37EAB6A-CFB2-4401-A057-4985C1F21498}" dt="2020-09-04T18:14:43.830" v="3275" actId="478"/>
          <ac:spMkLst>
            <pc:docMk/>
            <pc:sldMk cId="3722680695" sldId="260"/>
            <ac:spMk id="7" creationId="{00000000-0000-0000-0000-000000000000}"/>
          </ac:spMkLst>
        </pc:spChg>
        <pc:spChg chg="del">
          <ac:chgData name="Farah Hassan" userId="8e2754fa40c3b115" providerId="LiveId" clId="{F37EAB6A-CFB2-4401-A057-4985C1F21498}" dt="2020-09-04T18:14:47.439" v="3277" actId="478"/>
          <ac:spMkLst>
            <pc:docMk/>
            <pc:sldMk cId="3722680695" sldId="260"/>
            <ac:spMk id="8" creationId="{00000000-0000-0000-0000-000000000000}"/>
          </ac:spMkLst>
        </pc:spChg>
        <pc:spChg chg="del">
          <ac:chgData name="Farah Hassan" userId="8e2754fa40c3b115" providerId="LiveId" clId="{F37EAB6A-CFB2-4401-A057-4985C1F21498}" dt="2020-09-04T18:14:48.800" v="3278" actId="478"/>
          <ac:spMkLst>
            <pc:docMk/>
            <pc:sldMk cId="3722680695" sldId="260"/>
            <ac:spMk id="9" creationId="{00000000-0000-0000-0000-000000000000}"/>
          </ac:spMkLst>
        </pc:spChg>
        <pc:spChg chg="add mod">
          <ac:chgData name="Farah Hassan" userId="8e2754fa40c3b115" providerId="LiveId" clId="{F37EAB6A-CFB2-4401-A057-4985C1F21498}" dt="2020-09-04T18:15:14.805" v="3284" actId="1076"/>
          <ac:spMkLst>
            <pc:docMk/>
            <pc:sldMk cId="3722680695" sldId="260"/>
            <ac:spMk id="13" creationId="{5B9C7CFD-BA8C-48FB-90EE-0D89DEC732E3}"/>
          </ac:spMkLst>
        </pc:spChg>
        <pc:spChg chg="add del mod">
          <ac:chgData name="Farah Hassan" userId="8e2754fa40c3b115" providerId="LiveId" clId="{F37EAB6A-CFB2-4401-A057-4985C1F21498}" dt="2020-09-04T17:52:47.970" v="2962"/>
          <ac:spMkLst>
            <pc:docMk/>
            <pc:sldMk cId="3722680695" sldId="260"/>
            <ac:spMk id="17" creationId="{A9CEB265-24B7-437F-B709-1351FE8E00C9}"/>
          </ac:spMkLst>
        </pc:spChg>
        <pc:spChg chg="add mod">
          <ac:chgData name="Farah Hassan" userId="8e2754fa40c3b115" providerId="LiveId" clId="{F37EAB6A-CFB2-4401-A057-4985C1F21498}" dt="2020-09-04T18:15:00.837" v="3281" actId="1076"/>
          <ac:spMkLst>
            <pc:docMk/>
            <pc:sldMk cId="3722680695" sldId="260"/>
            <ac:spMk id="19" creationId="{4DD2DCBD-5168-4E61-B0E9-662D1DBAD46B}"/>
          </ac:spMkLst>
        </pc:spChg>
        <pc:picChg chg="mod">
          <ac:chgData name="Farah Hassan" userId="8e2754fa40c3b115" providerId="LiveId" clId="{F37EAB6A-CFB2-4401-A057-4985C1F21498}" dt="2020-09-04T18:14:55.044" v="3280" actId="1076"/>
          <ac:picMkLst>
            <pc:docMk/>
            <pc:sldMk cId="3722680695" sldId="260"/>
            <ac:picMk id="3" creationId="{E1EAA8E3-57EE-4191-BED7-C3015DAE6133}"/>
          </ac:picMkLst>
        </pc:picChg>
        <pc:picChg chg="add del mod">
          <ac:chgData name="Farah Hassan" userId="8e2754fa40c3b115" providerId="LiveId" clId="{F37EAB6A-CFB2-4401-A057-4985C1F21498}" dt="2020-09-04T16:52:05.232" v="1865" actId="478"/>
          <ac:picMkLst>
            <pc:docMk/>
            <pc:sldMk cId="3722680695" sldId="260"/>
            <ac:picMk id="11" creationId="{1C26A585-48EA-4563-B36C-3C67E5CFADED}"/>
          </ac:picMkLst>
        </pc:picChg>
        <pc:picChg chg="add mod ord">
          <ac:chgData name="Farah Hassan" userId="8e2754fa40c3b115" providerId="LiveId" clId="{F37EAB6A-CFB2-4401-A057-4985C1F21498}" dt="2020-09-04T18:15:35.351" v="3302" actId="1036"/>
          <ac:picMkLst>
            <pc:docMk/>
            <pc:sldMk cId="3722680695" sldId="260"/>
            <ac:picMk id="28" creationId="{4AFC85FB-C029-47DE-82DC-F2F9B4EB036C}"/>
          </ac:picMkLst>
        </pc:picChg>
        <pc:cxnChg chg="add mod">
          <ac:chgData name="Farah Hassan" userId="8e2754fa40c3b115" providerId="LiveId" clId="{F37EAB6A-CFB2-4401-A057-4985C1F21498}" dt="2020-09-04T18:15:17.266" v="3285" actId="14100"/>
          <ac:cxnSpMkLst>
            <pc:docMk/>
            <pc:sldMk cId="3722680695" sldId="260"/>
            <ac:cxnSpMk id="15" creationId="{91488208-5BE4-4A19-BB38-5D2882229C70}"/>
          </ac:cxnSpMkLst>
        </pc:cxnChg>
        <pc:cxnChg chg="add mod">
          <ac:chgData name="Farah Hassan" userId="8e2754fa40c3b115" providerId="LiveId" clId="{F37EAB6A-CFB2-4401-A057-4985C1F21498}" dt="2020-09-04T18:15:07.480" v="3283" actId="14100"/>
          <ac:cxnSpMkLst>
            <pc:docMk/>
            <pc:sldMk cId="3722680695" sldId="260"/>
            <ac:cxnSpMk id="22" creationId="{30EFCBA7-4676-418E-B6B2-5A25C6DBD08A}"/>
          </ac:cxnSpMkLst>
        </pc:cxnChg>
      </pc:sldChg>
      <pc:sldChg chg="del">
        <pc:chgData name="Farah Hassan" userId="8e2754fa40c3b115" providerId="LiveId" clId="{F37EAB6A-CFB2-4401-A057-4985C1F21498}" dt="2020-09-04T13:37:15.480" v="1346" actId="47"/>
        <pc:sldMkLst>
          <pc:docMk/>
          <pc:sldMk cId="3074088845" sldId="266"/>
        </pc:sldMkLst>
      </pc:sldChg>
      <pc:sldChg chg="addSp delSp modSp mod modNotesTx">
        <pc:chgData name="Farah Hassan" userId="8e2754fa40c3b115" providerId="LiveId" clId="{F37EAB6A-CFB2-4401-A057-4985C1F21498}" dt="2020-09-04T11:40:12.115" v="537" actId="20577"/>
        <pc:sldMkLst>
          <pc:docMk/>
          <pc:sldMk cId="772290837" sldId="275"/>
        </pc:sldMkLst>
        <pc:spChg chg="add del">
          <ac:chgData name="Farah Hassan" userId="8e2754fa40c3b115" providerId="LiveId" clId="{F37EAB6A-CFB2-4401-A057-4985C1F21498}" dt="2020-09-04T11:29:56.303" v="23" actId="22"/>
          <ac:spMkLst>
            <pc:docMk/>
            <pc:sldMk cId="772290837" sldId="275"/>
            <ac:spMk id="7" creationId="{81340A9F-4F5F-4415-8EB4-D399B9391668}"/>
          </ac:spMkLst>
        </pc:spChg>
        <pc:spChg chg="add mod">
          <ac:chgData name="Farah Hassan" userId="8e2754fa40c3b115" providerId="LiveId" clId="{F37EAB6A-CFB2-4401-A057-4985C1F21498}" dt="2020-09-04T11:40:12.115" v="537" actId="20577"/>
          <ac:spMkLst>
            <pc:docMk/>
            <pc:sldMk cId="772290837" sldId="275"/>
            <ac:spMk id="8" creationId="{0F4FBFC7-9566-4C6B-A80B-2F8175F40849}"/>
          </ac:spMkLst>
        </pc:spChg>
        <pc:spChg chg="del mod">
          <ac:chgData name="Farah Hassan" userId="8e2754fa40c3b115" providerId="LiveId" clId="{F37EAB6A-CFB2-4401-A057-4985C1F21498}" dt="2020-09-04T11:27:50.688" v="11" actId="478"/>
          <ac:spMkLst>
            <pc:docMk/>
            <pc:sldMk cId="772290837" sldId="275"/>
            <ac:spMk id="107" creationId="{7588A722-6075-4E03-B73D-AA952C978B0C}"/>
          </ac:spMkLst>
        </pc:spChg>
        <pc:picChg chg="add del mod">
          <ac:chgData name="Farah Hassan" userId="8e2754fa40c3b115" providerId="LiveId" clId="{F37EAB6A-CFB2-4401-A057-4985C1F21498}" dt="2020-09-04T11:28:49.188" v="14" actId="478"/>
          <ac:picMkLst>
            <pc:docMk/>
            <pc:sldMk cId="772290837" sldId="275"/>
            <ac:picMk id="4" creationId="{E9EB9ABE-F4CE-454E-8153-33B68BB99171}"/>
          </ac:picMkLst>
        </pc:picChg>
        <pc:picChg chg="add mod">
          <ac:chgData name="Farah Hassan" userId="8e2754fa40c3b115" providerId="LiveId" clId="{F37EAB6A-CFB2-4401-A057-4985C1F21498}" dt="2020-09-04T11:33:22.455" v="136" actId="1076"/>
          <ac:picMkLst>
            <pc:docMk/>
            <pc:sldMk cId="772290837" sldId="275"/>
            <ac:picMk id="6" creationId="{E20A6579-4F03-48DF-B99A-D45FD3C9DEA9}"/>
          </ac:picMkLst>
        </pc:picChg>
        <pc:picChg chg="del">
          <ac:chgData name="Farah Hassan" userId="8e2754fa40c3b115" providerId="LiveId" clId="{F37EAB6A-CFB2-4401-A057-4985C1F21498}" dt="2020-09-04T11:29:06.946" v="17" actId="478"/>
          <ac:picMkLst>
            <pc:docMk/>
            <pc:sldMk cId="772290837" sldId="275"/>
            <ac:picMk id="102" creationId="{D7588CB4-92D4-4CF2-9CDF-E7383985AF2C}"/>
          </ac:picMkLst>
        </pc:picChg>
        <pc:cxnChg chg="add mod">
          <ac:chgData name="Farah Hassan" userId="8e2754fa40c3b115" providerId="LiveId" clId="{F37EAB6A-CFB2-4401-A057-4985C1F21498}" dt="2020-09-04T11:36:53.835" v="433" actId="20577"/>
          <ac:cxnSpMkLst>
            <pc:docMk/>
            <pc:sldMk cId="772290837" sldId="275"/>
            <ac:cxnSpMk id="31" creationId="{09C15B5E-094E-4651-B76A-9500624840CF}"/>
          </ac:cxnSpMkLst>
        </pc:cxnChg>
      </pc:sldChg>
      <pc:sldChg chg="addSp delSp modSp mod">
        <pc:chgData name="Farah Hassan" userId="8e2754fa40c3b115" providerId="LiveId" clId="{F37EAB6A-CFB2-4401-A057-4985C1F21498}" dt="2020-09-04T11:27:35.089" v="9" actId="1076"/>
        <pc:sldMkLst>
          <pc:docMk/>
          <pc:sldMk cId="1309075205" sldId="276"/>
        </pc:sldMkLst>
        <pc:spChg chg="del mod">
          <ac:chgData name="Farah Hassan" userId="8e2754fa40c3b115" providerId="LiveId" clId="{F37EAB6A-CFB2-4401-A057-4985C1F21498}" dt="2020-09-04T11:27:33.667" v="8"/>
          <ac:spMkLst>
            <pc:docMk/>
            <pc:sldMk cId="1309075205" sldId="276"/>
            <ac:spMk id="7" creationId="{A3D58D39-8B33-4B32-8503-E1620F3FCC4B}"/>
          </ac:spMkLst>
        </pc:spChg>
        <pc:picChg chg="add mod">
          <ac:chgData name="Farah Hassan" userId="8e2754fa40c3b115" providerId="LiveId" clId="{F37EAB6A-CFB2-4401-A057-4985C1F21498}" dt="2020-09-04T11:27:35.089" v="9" actId="1076"/>
          <ac:picMkLst>
            <pc:docMk/>
            <pc:sldMk cId="1309075205" sldId="276"/>
            <ac:picMk id="3" creationId="{40C763D5-80ED-4E73-BCE4-6FB9898450A7}"/>
          </ac:picMkLst>
        </pc:picChg>
        <pc:picChg chg="del">
          <ac:chgData name="Farah Hassan" userId="8e2754fa40c3b115" providerId="LiveId" clId="{F37EAB6A-CFB2-4401-A057-4985C1F21498}" dt="2020-09-04T11:27:18.321" v="0" actId="478"/>
          <ac:picMkLst>
            <pc:docMk/>
            <pc:sldMk cId="1309075205" sldId="276"/>
            <ac:picMk id="6" creationId="{8192CE29-F6B9-4A30-8682-18EC2AF19642}"/>
          </ac:picMkLst>
        </pc:picChg>
      </pc:sldChg>
      <pc:sldChg chg="addSp delSp modSp mod ord">
        <pc:chgData name="Farah Hassan" userId="8e2754fa40c3b115" providerId="LiveId" clId="{F37EAB6A-CFB2-4401-A057-4985C1F21498}" dt="2020-09-04T12:27:41.484" v="559" actId="22"/>
        <pc:sldMkLst>
          <pc:docMk/>
          <pc:sldMk cId="1416935215" sldId="277"/>
        </pc:sldMkLst>
        <pc:spChg chg="mod">
          <ac:chgData name="Farah Hassan" userId="8e2754fa40c3b115" providerId="LiveId" clId="{F37EAB6A-CFB2-4401-A057-4985C1F21498}" dt="2020-09-04T11:37:48.875" v="435" actId="20577"/>
          <ac:spMkLst>
            <pc:docMk/>
            <pc:sldMk cId="1416935215" sldId="277"/>
            <ac:spMk id="2" creationId="{C98DF9CF-09D0-41CF-9CD3-817E4020CDB1}"/>
          </ac:spMkLst>
        </pc:spChg>
        <pc:spChg chg="add del">
          <ac:chgData name="Farah Hassan" userId="8e2754fa40c3b115" providerId="LiveId" clId="{F37EAB6A-CFB2-4401-A057-4985C1F21498}" dt="2020-09-04T12:27:41.484" v="559" actId="22"/>
          <ac:spMkLst>
            <pc:docMk/>
            <pc:sldMk cId="1416935215" sldId="277"/>
            <ac:spMk id="3" creationId="{6194B76C-D2EF-4FC5-843C-063BAAD29B2B}"/>
          </ac:spMkLst>
        </pc:spChg>
        <pc:spChg chg="add mod">
          <ac:chgData name="Farah Hassan" userId="8e2754fa40c3b115" providerId="LiveId" clId="{F37EAB6A-CFB2-4401-A057-4985C1F21498}" dt="2020-09-04T11:40:02.700" v="533" actId="20577"/>
          <ac:spMkLst>
            <pc:docMk/>
            <pc:sldMk cId="1416935215" sldId="277"/>
            <ac:spMk id="23" creationId="{B26B4871-1F05-48E0-98B9-9EF81F8F697F}"/>
          </ac:spMkLst>
        </pc:spChg>
        <pc:picChg chg="mod">
          <ac:chgData name="Farah Hassan" userId="8e2754fa40c3b115" providerId="LiveId" clId="{F37EAB6A-CFB2-4401-A057-4985C1F21498}" dt="2020-09-04T11:37:51.437" v="436" actId="1076"/>
          <ac:picMkLst>
            <pc:docMk/>
            <pc:sldMk cId="1416935215" sldId="277"/>
            <ac:picMk id="5" creationId="{603814B0-29E1-4CFB-894E-8CB33F2D12FC}"/>
          </ac:picMkLst>
        </pc:picChg>
        <pc:cxnChg chg="add mod">
          <ac:chgData name="Farah Hassan" userId="8e2754fa40c3b115" providerId="LiveId" clId="{F37EAB6A-CFB2-4401-A057-4985C1F21498}" dt="2020-09-04T11:40:00.435" v="529" actId="14100"/>
          <ac:cxnSpMkLst>
            <pc:docMk/>
            <pc:sldMk cId="1416935215" sldId="277"/>
            <ac:cxnSpMk id="24" creationId="{2478B27E-163F-4855-A249-F3BD45463323}"/>
          </ac:cxnSpMkLst>
        </pc:cxnChg>
      </pc:sldChg>
      <pc:sldChg chg="del">
        <pc:chgData name="Farah Hassan" userId="8e2754fa40c3b115" providerId="LiveId" clId="{F37EAB6A-CFB2-4401-A057-4985C1F21498}" dt="2020-09-04T17:48:50.993" v="2766" actId="47"/>
        <pc:sldMkLst>
          <pc:docMk/>
          <pc:sldMk cId="2887664159" sldId="285"/>
        </pc:sldMkLst>
      </pc:sldChg>
      <pc:sldChg chg="addSp delSp modSp mod">
        <pc:chgData name="Farah Hassan" userId="8e2754fa40c3b115" providerId="LiveId" clId="{F37EAB6A-CFB2-4401-A057-4985C1F21498}" dt="2020-09-04T19:13:10.755" v="3883" actId="478"/>
        <pc:sldMkLst>
          <pc:docMk/>
          <pc:sldMk cId="2759859828" sldId="288"/>
        </pc:sldMkLst>
        <pc:spChg chg="add mod">
          <ac:chgData name="Farah Hassan" userId="8e2754fa40c3b115" providerId="LiveId" clId="{F37EAB6A-CFB2-4401-A057-4985C1F21498}" dt="2020-09-04T19:12:20.444" v="3841" actId="1076"/>
          <ac:spMkLst>
            <pc:docMk/>
            <pc:sldMk cId="2759859828" sldId="288"/>
            <ac:spMk id="5" creationId="{10D83EF9-910E-4F0C-9A2B-91250D7625E3}"/>
          </ac:spMkLst>
        </pc:spChg>
        <pc:spChg chg="add mod">
          <ac:chgData name="Farah Hassan" userId="8e2754fa40c3b115" providerId="LiveId" clId="{F37EAB6A-CFB2-4401-A057-4985C1F21498}" dt="2020-09-04T19:12:16.620" v="3839" actId="1076"/>
          <ac:spMkLst>
            <pc:docMk/>
            <pc:sldMk cId="2759859828" sldId="288"/>
            <ac:spMk id="7" creationId="{F3138EE4-2B52-47C7-9054-9D6FF48E2433}"/>
          </ac:spMkLst>
        </pc:spChg>
        <pc:spChg chg="add mod">
          <ac:chgData name="Farah Hassan" userId="8e2754fa40c3b115" providerId="LiveId" clId="{F37EAB6A-CFB2-4401-A057-4985C1F21498}" dt="2020-09-04T19:12:18.361" v="3840" actId="1076"/>
          <ac:spMkLst>
            <pc:docMk/>
            <pc:sldMk cId="2759859828" sldId="288"/>
            <ac:spMk id="8" creationId="{F6EFB7B3-54F5-41AD-8F40-9B4E160B0A92}"/>
          </ac:spMkLst>
        </pc:spChg>
        <pc:graphicFrameChg chg="add del mod modGraphic">
          <ac:chgData name="Farah Hassan" userId="8e2754fa40c3b115" providerId="LiveId" clId="{F37EAB6A-CFB2-4401-A057-4985C1F21498}" dt="2020-09-04T18:24:06.468" v="3588" actId="478"/>
          <ac:graphicFrameMkLst>
            <pc:docMk/>
            <pc:sldMk cId="2759859828" sldId="288"/>
            <ac:graphicFrameMk id="2" creationId="{43087595-D4CB-4FFA-B833-BFE8B2B4565A}"/>
          </ac:graphicFrameMkLst>
        </pc:graphicFrameChg>
        <pc:graphicFrameChg chg="add del mod modGraphic">
          <ac:chgData name="Farah Hassan" userId="8e2754fa40c3b115" providerId="LiveId" clId="{F37EAB6A-CFB2-4401-A057-4985C1F21498}" dt="2020-09-04T19:13:10.755" v="3883" actId="478"/>
          <ac:graphicFrameMkLst>
            <pc:docMk/>
            <pc:sldMk cId="2759859828" sldId="288"/>
            <ac:graphicFrameMk id="10" creationId="{67999CD4-1497-4E50-96CF-27A84FD1F744}"/>
          </ac:graphicFrameMkLst>
        </pc:graphicFrameChg>
      </pc:sldChg>
      <pc:sldChg chg="modSp mod">
        <pc:chgData name="Farah Hassan" userId="8e2754fa40c3b115" providerId="LiveId" clId="{F37EAB6A-CFB2-4401-A057-4985C1F21498}" dt="2020-09-04T17:39:15.175" v="2693" actId="1076"/>
        <pc:sldMkLst>
          <pc:docMk/>
          <pc:sldMk cId="3859179753" sldId="290"/>
        </pc:sldMkLst>
        <pc:spChg chg="mod">
          <ac:chgData name="Farah Hassan" userId="8e2754fa40c3b115" providerId="LiveId" clId="{F37EAB6A-CFB2-4401-A057-4985C1F21498}" dt="2020-09-04T17:39:15.175" v="2693" actId="1076"/>
          <ac:spMkLst>
            <pc:docMk/>
            <pc:sldMk cId="3859179753" sldId="290"/>
            <ac:spMk id="19" creationId="{6FEBA7C3-4CA8-4276-B396-10121E60533F}"/>
          </ac:spMkLst>
        </pc:spChg>
      </pc:sldChg>
      <pc:sldChg chg="addSp delSp modSp mod modNotesTx">
        <pc:chgData name="Farah Hassan" userId="8e2754fa40c3b115" providerId="LiveId" clId="{F37EAB6A-CFB2-4401-A057-4985C1F21498}" dt="2020-09-04T12:39:22.573" v="719" actId="20577"/>
        <pc:sldMkLst>
          <pc:docMk/>
          <pc:sldMk cId="3180909730" sldId="291"/>
        </pc:sldMkLst>
        <pc:spChg chg="del">
          <ac:chgData name="Farah Hassan" userId="8e2754fa40c3b115" providerId="LiveId" clId="{F37EAB6A-CFB2-4401-A057-4985C1F21498}" dt="2020-09-04T12:25:18.442" v="544" actId="478"/>
          <ac:spMkLst>
            <pc:docMk/>
            <pc:sldMk cId="3180909730" sldId="291"/>
            <ac:spMk id="2" creationId="{48C36C24-C286-4341-83CD-65A8C7C2C720}"/>
          </ac:spMkLst>
        </pc:spChg>
        <pc:spChg chg="del">
          <ac:chgData name="Farah Hassan" userId="8e2754fa40c3b115" providerId="LiveId" clId="{F37EAB6A-CFB2-4401-A057-4985C1F21498}" dt="2020-09-04T12:25:17.154" v="543" actId="478"/>
          <ac:spMkLst>
            <pc:docMk/>
            <pc:sldMk cId="3180909730" sldId="291"/>
            <ac:spMk id="3" creationId="{C5F86C3A-6329-4B78-85EE-F6F26442E18A}"/>
          </ac:spMkLst>
        </pc:spChg>
        <pc:spChg chg="del mod">
          <ac:chgData name="Farah Hassan" userId="8e2754fa40c3b115" providerId="LiveId" clId="{F37EAB6A-CFB2-4401-A057-4985C1F21498}" dt="2020-09-04T12:25:20.051" v="546" actId="478"/>
          <ac:spMkLst>
            <pc:docMk/>
            <pc:sldMk cId="3180909730" sldId="291"/>
            <ac:spMk id="4" creationId="{9CD614FF-20B7-47E8-96E4-B756673A9983}"/>
          </ac:spMkLst>
        </pc:spChg>
        <pc:spChg chg="add mod">
          <ac:chgData name="Farah Hassan" userId="8e2754fa40c3b115" providerId="LiveId" clId="{F37EAB6A-CFB2-4401-A057-4985C1F21498}" dt="2020-09-04T12:37:52.646" v="685" actId="1076"/>
          <ac:spMkLst>
            <pc:docMk/>
            <pc:sldMk cId="3180909730" sldId="291"/>
            <ac:spMk id="10" creationId="{E303F9A4-2895-4099-98CC-8CD662E81E07}"/>
          </ac:spMkLst>
        </pc:spChg>
        <pc:spChg chg="add">
          <ac:chgData name="Farah Hassan" userId="8e2754fa40c3b115" providerId="LiveId" clId="{F37EAB6A-CFB2-4401-A057-4985C1F21498}" dt="2020-09-04T12:27:44.760" v="560" actId="22"/>
          <ac:spMkLst>
            <pc:docMk/>
            <pc:sldMk cId="3180909730" sldId="291"/>
            <ac:spMk id="12" creationId="{6FD2EE8E-486F-487B-AAA6-2DE1337D942D}"/>
          </ac:spMkLst>
        </pc:spChg>
        <pc:spChg chg="add mod">
          <ac:chgData name="Farah Hassan" userId="8e2754fa40c3b115" providerId="LiveId" clId="{F37EAB6A-CFB2-4401-A057-4985C1F21498}" dt="2020-09-04T12:38:03.434" v="689" actId="1076"/>
          <ac:spMkLst>
            <pc:docMk/>
            <pc:sldMk cId="3180909730" sldId="291"/>
            <ac:spMk id="14" creationId="{7D1CC1B5-C437-40F4-B993-DB7642E9C0B4}"/>
          </ac:spMkLst>
        </pc:spChg>
        <pc:spChg chg="add del mod">
          <ac:chgData name="Farah Hassan" userId="8e2754fa40c3b115" providerId="LiveId" clId="{F37EAB6A-CFB2-4401-A057-4985C1F21498}" dt="2020-09-04T12:28:37.133" v="624"/>
          <ac:spMkLst>
            <pc:docMk/>
            <pc:sldMk cId="3180909730" sldId="291"/>
            <ac:spMk id="15" creationId="{B0B3C1DC-AB63-47E7-81E8-C3B36884CDEC}"/>
          </ac:spMkLst>
        </pc:spChg>
        <pc:spChg chg="add mod">
          <ac:chgData name="Farah Hassan" userId="8e2754fa40c3b115" providerId="LiveId" clId="{F37EAB6A-CFB2-4401-A057-4985C1F21498}" dt="2020-09-04T12:38:17.901" v="694" actId="1076"/>
          <ac:spMkLst>
            <pc:docMk/>
            <pc:sldMk cId="3180909730" sldId="291"/>
            <ac:spMk id="17" creationId="{91D35000-E053-4A06-B4A1-F506B22C3146}"/>
          </ac:spMkLst>
        </pc:spChg>
        <pc:spChg chg="add del mod">
          <ac:chgData name="Farah Hassan" userId="8e2754fa40c3b115" providerId="LiveId" clId="{F37EAB6A-CFB2-4401-A057-4985C1F21498}" dt="2020-09-04T12:36:53.406" v="648"/>
          <ac:spMkLst>
            <pc:docMk/>
            <pc:sldMk cId="3180909730" sldId="291"/>
            <ac:spMk id="18" creationId="{F9505868-0194-440D-A3A9-4895DA3B2DF3}"/>
          </ac:spMkLst>
        </pc:spChg>
        <pc:spChg chg="add mod">
          <ac:chgData name="Farah Hassan" userId="8e2754fa40c3b115" providerId="LiveId" clId="{F37EAB6A-CFB2-4401-A057-4985C1F21498}" dt="2020-09-04T12:38:09.088" v="691" actId="1076"/>
          <ac:spMkLst>
            <pc:docMk/>
            <pc:sldMk cId="3180909730" sldId="291"/>
            <ac:spMk id="20" creationId="{0F369476-E66E-4263-BD2A-7DABB705E732}"/>
          </ac:spMkLst>
        </pc:spChg>
        <pc:picChg chg="add mod">
          <ac:chgData name="Farah Hassan" userId="8e2754fa40c3b115" providerId="LiveId" clId="{F37EAB6A-CFB2-4401-A057-4985C1F21498}" dt="2020-09-04T12:27:21.698" v="555" actId="14100"/>
          <ac:picMkLst>
            <pc:docMk/>
            <pc:sldMk cId="3180909730" sldId="291"/>
            <ac:picMk id="6" creationId="{57F77292-B732-49E6-B456-3C802EBF20F8}"/>
          </ac:picMkLst>
        </pc:picChg>
        <pc:picChg chg="add mod">
          <ac:chgData name="Farah Hassan" userId="8e2754fa40c3b115" providerId="LiveId" clId="{F37EAB6A-CFB2-4401-A057-4985C1F21498}" dt="2020-09-04T12:38:18.793" v="695" actId="1076"/>
          <ac:picMkLst>
            <pc:docMk/>
            <pc:sldMk cId="3180909730" sldId="291"/>
            <ac:picMk id="8" creationId="{E17563CD-622A-473A-99B9-D044ACFF6FFE}"/>
          </ac:picMkLst>
        </pc:picChg>
        <pc:cxnChg chg="add mod">
          <ac:chgData name="Farah Hassan" userId="8e2754fa40c3b115" providerId="LiveId" clId="{F37EAB6A-CFB2-4401-A057-4985C1F21498}" dt="2020-09-04T12:38:20.421" v="696" actId="14100"/>
          <ac:cxnSpMkLst>
            <pc:docMk/>
            <pc:sldMk cId="3180909730" sldId="291"/>
            <ac:cxnSpMk id="21" creationId="{3910F1CA-54FB-4DF7-B1E3-F486333C81A5}"/>
          </ac:cxnSpMkLst>
        </pc:cxnChg>
        <pc:cxnChg chg="add mod">
          <ac:chgData name="Farah Hassan" userId="8e2754fa40c3b115" providerId="LiveId" clId="{F37EAB6A-CFB2-4401-A057-4985C1F21498}" dt="2020-09-04T12:38:27.404" v="698" actId="14100"/>
          <ac:cxnSpMkLst>
            <pc:docMk/>
            <pc:sldMk cId="3180909730" sldId="291"/>
            <ac:cxnSpMk id="22" creationId="{878645FF-263D-44D4-AA10-AA5017532915}"/>
          </ac:cxnSpMkLst>
        </pc:cxnChg>
        <pc:cxnChg chg="add del mod">
          <ac:chgData name="Farah Hassan" userId="8e2754fa40c3b115" providerId="LiveId" clId="{F37EAB6A-CFB2-4401-A057-4985C1F21498}" dt="2020-09-04T12:37:14.978" v="675"/>
          <ac:cxnSpMkLst>
            <pc:docMk/>
            <pc:sldMk cId="3180909730" sldId="291"/>
            <ac:cxnSpMk id="23" creationId="{8EFA11BE-24C5-4559-B40D-43F7ED617452}"/>
          </ac:cxnSpMkLst>
        </pc:cxnChg>
        <pc:cxnChg chg="add del mod">
          <ac:chgData name="Farah Hassan" userId="8e2754fa40c3b115" providerId="LiveId" clId="{F37EAB6A-CFB2-4401-A057-4985C1F21498}" dt="2020-09-04T12:37:14.566" v="674"/>
          <ac:cxnSpMkLst>
            <pc:docMk/>
            <pc:sldMk cId="3180909730" sldId="291"/>
            <ac:cxnSpMk id="24" creationId="{F4EAEA3F-EEC6-4E36-9CD4-C614E7B3033B}"/>
          </ac:cxnSpMkLst>
        </pc:cxnChg>
      </pc:sldChg>
      <pc:sldChg chg="modNotesTx">
        <pc:chgData name="Farah Hassan" userId="8e2754fa40c3b115" providerId="LiveId" clId="{F37EAB6A-CFB2-4401-A057-4985C1F21498}" dt="2020-09-04T16:45:53.668" v="1849" actId="20577"/>
        <pc:sldMkLst>
          <pc:docMk/>
          <pc:sldMk cId="3572132553" sldId="293"/>
        </pc:sldMkLst>
      </pc:sldChg>
      <pc:sldChg chg="addSp modSp mod">
        <pc:chgData name="Farah Hassan" userId="8e2754fa40c3b115" providerId="LiveId" clId="{F37EAB6A-CFB2-4401-A057-4985C1F21498}" dt="2020-09-14T09:19:25.202" v="3998" actId="1076"/>
        <pc:sldMkLst>
          <pc:docMk/>
          <pc:sldMk cId="2670638343" sldId="294"/>
        </pc:sldMkLst>
        <pc:picChg chg="add mod">
          <ac:chgData name="Farah Hassan" userId="8e2754fa40c3b115" providerId="LiveId" clId="{F37EAB6A-CFB2-4401-A057-4985C1F21498}" dt="2020-09-14T09:19:25.202" v="3998" actId="1076"/>
          <ac:picMkLst>
            <pc:docMk/>
            <pc:sldMk cId="2670638343" sldId="294"/>
            <ac:picMk id="3" creationId="{6FBE5E6F-A84C-48DE-8860-3682BFD2B9F1}"/>
          </ac:picMkLst>
        </pc:picChg>
        <pc:picChg chg="mod">
          <ac:chgData name="Farah Hassan" userId="8e2754fa40c3b115" providerId="LiveId" clId="{F37EAB6A-CFB2-4401-A057-4985C1F21498}" dt="2020-09-14T09:19:11.894" v="3996" actId="1076"/>
          <ac:picMkLst>
            <pc:docMk/>
            <pc:sldMk cId="2670638343" sldId="294"/>
            <ac:picMk id="12" creationId="{ED829E55-9B3F-47F1-9259-C9060EDB90C8}"/>
          </ac:picMkLst>
        </pc:picChg>
      </pc:sldChg>
      <pc:sldChg chg="addSp delSp modSp add mod modNotesTx">
        <pc:chgData name="Farah Hassan" userId="8e2754fa40c3b115" providerId="LiveId" clId="{F37EAB6A-CFB2-4401-A057-4985C1F21498}" dt="2020-09-04T13:36:58.174" v="1345" actId="20577"/>
        <pc:sldMkLst>
          <pc:docMk/>
          <pc:sldMk cId="3612841047" sldId="298"/>
        </pc:sldMkLst>
        <pc:spChg chg="add mod">
          <ac:chgData name="Farah Hassan" userId="8e2754fa40c3b115" providerId="LiveId" clId="{F37EAB6A-CFB2-4401-A057-4985C1F21498}" dt="2020-09-04T13:34:19.801" v="904" actId="20577"/>
          <ac:spMkLst>
            <pc:docMk/>
            <pc:sldMk cId="3612841047" sldId="298"/>
            <ac:spMk id="7" creationId="{03CA013C-203B-48F9-B5CA-C443630A2C1C}"/>
          </ac:spMkLst>
        </pc:spChg>
        <pc:spChg chg="add mod">
          <ac:chgData name="Farah Hassan" userId="8e2754fa40c3b115" providerId="LiveId" clId="{F37EAB6A-CFB2-4401-A057-4985C1F21498}" dt="2020-09-04T13:34:25.944" v="910" actId="14100"/>
          <ac:spMkLst>
            <pc:docMk/>
            <pc:sldMk cId="3612841047" sldId="298"/>
            <ac:spMk id="9" creationId="{5470CF4F-28E5-4B75-AD37-A6E8FDD9C8DF}"/>
          </ac:spMkLst>
        </pc:spChg>
        <pc:spChg chg="del mod">
          <ac:chgData name="Farah Hassan" userId="8e2754fa40c3b115" providerId="LiveId" clId="{F37EAB6A-CFB2-4401-A057-4985C1F21498}" dt="2020-09-04T13:30:38.314" v="789" actId="478"/>
          <ac:spMkLst>
            <pc:docMk/>
            <pc:sldMk cId="3612841047" sldId="298"/>
            <ac:spMk id="10" creationId="{E303F9A4-2895-4099-98CC-8CD662E81E07}"/>
          </ac:spMkLst>
        </pc:spChg>
        <pc:spChg chg="add mod">
          <ac:chgData name="Farah Hassan" userId="8e2754fa40c3b115" providerId="LiveId" clId="{F37EAB6A-CFB2-4401-A057-4985C1F21498}" dt="2020-09-04T13:34:31.353" v="918" actId="20577"/>
          <ac:spMkLst>
            <pc:docMk/>
            <pc:sldMk cId="3612841047" sldId="298"/>
            <ac:spMk id="11" creationId="{934DDACC-FBB7-44EC-98F6-02562DB437FE}"/>
          </ac:spMkLst>
        </pc:spChg>
        <pc:spChg chg="mod">
          <ac:chgData name="Farah Hassan" userId="8e2754fa40c3b115" providerId="LiveId" clId="{F37EAB6A-CFB2-4401-A057-4985C1F21498}" dt="2020-09-04T12:54:41.617" v="749" actId="1076"/>
          <ac:spMkLst>
            <pc:docMk/>
            <pc:sldMk cId="3612841047" sldId="298"/>
            <ac:spMk id="12" creationId="{6FD2EE8E-486F-487B-AAA6-2DE1337D942D}"/>
          </ac:spMkLst>
        </pc:spChg>
        <pc:spChg chg="del mod">
          <ac:chgData name="Farah Hassan" userId="8e2754fa40c3b115" providerId="LiveId" clId="{F37EAB6A-CFB2-4401-A057-4985C1F21498}" dt="2020-09-04T13:30:23.932" v="781" actId="478"/>
          <ac:spMkLst>
            <pc:docMk/>
            <pc:sldMk cId="3612841047" sldId="298"/>
            <ac:spMk id="14" creationId="{7D1CC1B5-C437-40F4-B993-DB7642E9C0B4}"/>
          </ac:spMkLst>
        </pc:spChg>
        <pc:spChg chg="add del mod">
          <ac:chgData name="Farah Hassan" userId="8e2754fa40c3b115" providerId="LiveId" clId="{F37EAB6A-CFB2-4401-A057-4985C1F21498}" dt="2020-09-04T13:34:53.535" v="921"/>
          <ac:spMkLst>
            <pc:docMk/>
            <pc:sldMk cId="3612841047" sldId="298"/>
            <ac:spMk id="16" creationId="{CF2189E0-D330-440A-8205-01E92297226D}"/>
          </ac:spMkLst>
        </pc:spChg>
        <pc:spChg chg="del">
          <ac:chgData name="Farah Hassan" userId="8e2754fa40c3b115" providerId="LiveId" clId="{F37EAB6A-CFB2-4401-A057-4985C1F21498}" dt="2020-09-04T13:30:27.155" v="782" actId="478"/>
          <ac:spMkLst>
            <pc:docMk/>
            <pc:sldMk cId="3612841047" sldId="298"/>
            <ac:spMk id="17" creationId="{91D35000-E053-4A06-B4A1-F506B22C3146}"/>
          </ac:spMkLst>
        </pc:spChg>
        <pc:spChg chg="del">
          <ac:chgData name="Farah Hassan" userId="8e2754fa40c3b115" providerId="LiveId" clId="{F37EAB6A-CFB2-4401-A057-4985C1F21498}" dt="2020-09-04T13:30:29.066" v="783" actId="478"/>
          <ac:spMkLst>
            <pc:docMk/>
            <pc:sldMk cId="3612841047" sldId="298"/>
            <ac:spMk id="20" creationId="{0F369476-E66E-4263-BD2A-7DABB705E732}"/>
          </ac:spMkLst>
        </pc:spChg>
        <pc:spChg chg="add del mod">
          <ac:chgData name="Farah Hassan" userId="8e2754fa40c3b115" providerId="LiveId" clId="{F37EAB6A-CFB2-4401-A057-4985C1F21498}" dt="2020-09-04T13:35:45.208" v="1095" actId="478"/>
          <ac:spMkLst>
            <pc:docMk/>
            <pc:sldMk cId="3612841047" sldId="298"/>
            <ac:spMk id="25" creationId="{37B56195-5D6B-4DB8-8AA5-FDC7DCDACEFE}"/>
          </ac:spMkLst>
        </pc:spChg>
        <pc:picChg chg="add mod modCrop">
          <ac:chgData name="Farah Hassan" userId="8e2754fa40c3b115" providerId="LiveId" clId="{F37EAB6A-CFB2-4401-A057-4985C1F21498}" dt="2020-09-04T13:32:20.402" v="813" actId="1036"/>
          <ac:picMkLst>
            <pc:docMk/>
            <pc:sldMk cId="3612841047" sldId="298"/>
            <ac:picMk id="3" creationId="{33F00CB8-DA4C-4BC0-A4EA-18414F97ACE2}"/>
          </ac:picMkLst>
        </pc:picChg>
        <pc:picChg chg="add mod modCrop">
          <ac:chgData name="Farah Hassan" userId="8e2754fa40c3b115" providerId="LiveId" clId="{F37EAB6A-CFB2-4401-A057-4985C1F21498}" dt="2020-09-04T13:35:41.258" v="1094" actId="1076"/>
          <ac:picMkLst>
            <pc:docMk/>
            <pc:sldMk cId="3612841047" sldId="298"/>
            <ac:picMk id="4" creationId="{CA468960-F444-4814-9E62-CF351D2A3402}"/>
          </ac:picMkLst>
        </pc:picChg>
        <pc:picChg chg="add mod modCrop">
          <ac:chgData name="Farah Hassan" userId="8e2754fa40c3b115" providerId="LiveId" clId="{F37EAB6A-CFB2-4401-A057-4985C1F21498}" dt="2020-09-04T13:32:28.785" v="824" actId="1076"/>
          <ac:picMkLst>
            <pc:docMk/>
            <pc:sldMk cId="3612841047" sldId="298"/>
            <ac:picMk id="5" creationId="{B680DDB4-1E2E-4805-9E3D-26E881D1B8B3}"/>
          </ac:picMkLst>
        </pc:picChg>
        <pc:picChg chg="del">
          <ac:chgData name="Farah Hassan" userId="8e2754fa40c3b115" providerId="LiveId" clId="{F37EAB6A-CFB2-4401-A057-4985C1F21498}" dt="2020-09-04T12:54:48.705" v="751" actId="478"/>
          <ac:picMkLst>
            <pc:docMk/>
            <pc:sldMk cId="3612841047" sldId="298"/>
            <ac:picMk id="6" creationId="{57F77292-B732-49E6-B456-3C802EBF20F8}"/>
          </ac:picMkLst>
        </pc:picChg>
        <pc:picChg chg="del">
          <ac:chgData name="Farah Hassan" userId="8e2754fa40c3b115" providerId="LiveId" clId="{F37EAB6A-CFB2-4401-A057-4985C1F21498}" dt="2020-09-04T12:54:48.311" v="750" actId="478"/>
          <ac:picMkLst>
            <pc:docMk/>
            <pc:sldMk cId="3612841047" sldId="298"/>
            <ac:picMk id="8" creationId="{E17563CD-622A-473A-99B9-D044ACFF6FFE}"/>
          </ac:picMkLst>
        </pc:picChg>
        <pc:cxnChg chg="del mod">
          <ac:chgData name="Farah Hassan" userId="8e2754fa40c3b115" providerId="LiveId" clId="{F37EAB6A-CFB2-4401-A057-4985C1F21498}" dt="2020-09-04T13:30:32.632" v="786" actId="478"/>
          <ac:cxnSpMkLst>
            <pc:docMk/>
            <pc:sldMk cId="3612841047" sldId="298"/>
            <ac:cxnSpMk id="21" creationId="{3910F1CA-54FB-4DF7-B1E3-F486333C81A5}"/>
          </ac:cxnSpMkLst>
        </pc:cxnChg>
        <pc:cxnChg chg="del mod">
          <ac:chgData name="Farah Hassan" userId="8e2754fa40c3b115" providerId="LiveId" clId="{F37EAB6A-CFB2-4401-A057-4985C1F21498}" dt="2020-09-04T13:30:31.851" v="785" actId="478"/>
          <ac:cxnSpMkLst>
            <pc:docMk/>
            <pc:sldMk cId="3612841047" sldId="298"/>
            <ac:cxnSpMk id="22" creationId="{878645FF-263D-44D4-AA10-AA5017532915}"/>
          </ac:cxnSpMkLst>
        </pc:cxnChg>
      </pc:sldChg>
      <pc:sldChg chg="addSp delSp modSp add mod ord modNotesTx">
        <pc:chgData name="Farah Hassan" userId="8e2754fa40c3b115" providerId="LiveId" clId="{F37EAB6A-CFB2-4401-A057-4985C1F21498}" dt="2020-09-10T12:07:01.721" v="3993"/>
        <pc:sldMkLst>
          <pc:docMk/>
          <pc:sldMk cId="52366939" sldId="299"/>
        </pc:sldMkLst>
        <pc:spChg chg="del mod">
          <ac:chgData name="Farah Hassan" userId="8e2754fa40c3b115" providerId="LiveId" clId="{F37EAB6A-CFB2-4401-A057-4985C1F21498}" dt="2020-09-04T16:46:18.535" v="1850" actId="478"/>
          <ac:spMkLst>
            <pc:docMk/>
            <pc:sldMk cId="52366939" sldId="299"/>
            <ac:spMk id="7" creationId="{03CA013C-203B-48F9-B5CA-C443630A2C1C}"/>
          </ac:spMkLst>
        </pc:spChg>
        <pc:spChg chg="del mod">
          <ac:chgData name="Farah Hassan" userId="8e2754fa40c3b115" providerId="LiveId" clId="{F37EAB6A-CFB2-4401-A057-4985C1F21498}" dt="2020-09-04T16:37:16.755" v="1355" actId="478"/>
          <ac:spMkLst>
            <pc:docMk/>
            <pc:sldMk cId="52366939" sldId="299"/>
            <ac:spMk id="9" creationId="{5470CF4F-28E5-4B75-AD37-A6E8FDD9C8DF}"/>
          </ac:spMkLst>
        </pc:spChg>
        <pc:spChg chg="del mod">
          <ac:chgData name="Farah Hassan" userId="8e2754fa40c3b115" providerId="LiveId" clId="{F37EAB6A-CFB2-4401-A057-4985C1F21498}" dt="2020-09-04T16:37:17.227" v="1356" actId="478"/>
          <ac:spMkLst>
            <pc:docMk/>
            <pc:sldMk cId="52366939" sldId="299"/>
            <ac:spMk id="11" creationId="{934DDACC-FBB7-44EC-98F6-02562DB437FE}"/>
          </ac:spMkLst>
        </pc:spChg>
        <pc:spChg chg="mod">
          <ac:chgData name="Farah Hassan" userId="8e2754fa40c3b115" providerId="LiveId" clId="{F37EAB6A-CFB2-4401-A057-4985C1F21498}" dt="2020-09-04T17:23:02.794" v="2571" actId="20577"/>
          <ac:spMkLst>
            <pc:docMk/>
            <pc:sldMk cId="52366939" sldId="299"/>
            <ac:spMk id="12" creationId="{6FD2EE8E-486F-487B-AAA6-2DE1337D942D}"/>
          </ac:spMkLst>
        </pc:spChg>
        <pc:spChg chg="add del mod">
          <ac:chgData name="Farah Hassan" userId="8e2754fa40c3b115" providerId="LiveId" clId="{F37EAB6A-CFB2-4401-A057-4985C1F21498}" dt="2020-09-04T17:23:05.166" v="2573"/>
          <ac:spMkLst>
            <pc:docMk/>
            <pc:sldMk cId="52366939" sldId="299"/>
            <ac:spMk id="23" creationId="{B5EB6552-3722-40D0-AD10-15B34DEC37EC}"/>
          </ac:spMkLst>
        </pc:spChg>
        <pc:graphicFrameChg chg="add mod modGraphic">
          <ac:chgData name="Farah Hassan" userId="8e2754fa40c3b115" providerId="LiveId" clId="{F37EAB6A-CFB2-4401-A057-4985C1F21498}" dt="2020-09-04T17:36:40.619" v="2675" actId="20577"/>
          <ac:graphicFrameMkLst>
            <pc:docMk/>
            <pc:sldMk cId="52366939" sldId="299"/>
            <ac:graphicFrameMk id="15" creationId="{F22D78BA-DC08-4810-BB4B-6DB3F75CA4A6}"/>
          </ac:graphicFrameMkLst>
        </pc:graphicFrameChg>
        <pc:picChg chg="del">
          <ac:chgData name="Farah Hassan" userId="8e2754fa40c3b115" providerId="LiveId" clId="{F37EAB6A-CFB2-4401-A057-4985C1F21498}" dt="2020-09-04T16:37:14.972" v="1352" actId="478"/>
          <ac:picMkLst>
            <pc:docMk/>
            <pc:sldMk cId="52366939" sldId="299"/>
            <ac:picMk id="3" creationId="{33F00CB8-DA4C-4BC0-A4EA-18414F97ACE2}"/>
          </ac:picMkLst>
        </pc:picChg>
        <pc:picChg chg="del">
          <ac:chgData name="Farah Hassan" userId="8e2754fa40c3b115" providerId="LiveId" clId="{F37EAB6A-CFB2-4401-A057-4985C1F21498}" dt="2020-09-04T16:37:14.465" v="1351" actId="478"/>
          <ac:picMkLst>
            <pc:docMk/>
            <pc:sldMk cId="52366939" sldId="299"/>
            <ac:picMk id="4" creationId="{CA468960-F444-4814-9E62-CF351D2A3402}"/>
          </ac:picMkLst>
        </pc:picChg>
        <pc:picChg chg="del">
          <ac:chgData name="Farah Hassan" userId="8e2754fa40c3b115" providerId="LiveId" clId="{F37EAB6A-CFB2-4401-A057-4985C1F21498}" dt="2020-09-04T16:37:14.103" v="1350" actId="478"/>
          <ac:picMkLst>
            <pc:docMk/>
            <pc:sldMk cId="52366939" sldId="299"/>
            <ac:picMk id="5" creationId="{B680DDB4-1E2E-4805-9E3D-26E881D1B8B3}"/>
          </ac:picMkLst>
        </pc:picChg>
        <pc:picChg chg="add del mod">
          <ac:chgData name="Farah Hassan" userId="8e2754fa40c3b115" providerId="LiveId" clId="{F37EAB6A-CFB2-4401-A057-4985C1F21498}" dt="2020-09-04T16:40:13.770" v="1437" actId="478"/>
          <ac:picMkLst>
            <pc:docMk/>
            <pc:sldMk cId="52366939" sldId="299"/>
            <ac:picMk id="6" creationId="{4155D24D-5EEF-4373-A167-59661ED9C7D4}"/>
          </ac:picMkLst>
        </pc:picChg>
        <pc:picChg chg="add del mod">
          <ac:chgData name="Farah Hassan" userId="8e2754fa40c3b115" providerId="LiveId" clId="{F37EAB6A-CFB2-4401-A057-4985C1F21498}" dt="2020-09-04T17:10:33.151" v="2068" actId="478"/>
          <ac:picMkLst>
            <pc:docMk/>
            <pc:sldMk cId="52366939" sldId="299"/>
            <ac:picMk id="10" creationId="{0C7E4E36-3C28-4EED-91E4-349335A7CB90}"/>
          </ac:picMkLst>
        </pc:picChg>
        <pc:picChg chg="add del mod">
          <ac:chgData name="Farah Hassan" userId="8e2754fa40c3b115" providerId="LiveId" clId="{F37EAB6A-CFB2-4401-A057-4985C1F21498}" dt="2020-09-04T17:08:29.643" v="2039" actId="478"/>
          <ac:picMkLst>
            <pc:docMk/>
            <pc:sldMk cId="52366939" sldId="299"/>
            <ac:picMk id="14" creationId="{9E47BC1E-1AF5-4F34-BBC3-A8EDE7B1710D}"/>
          </ac:picMkLst>
        </pc:picChg>
        <pc:picChg chg="add mod modCrop">
          <ac:chgData name="Farah Hassan" userId="8e2754fa40c3b115" providerId="LiveId" clId="{F37EAB6A-CFB2-4401-A057-4985C1F21498}" dt="2020-09-04T17:21:15.384" v="2511" actId="1036"/>
          <ac:picMkLst>
            <pc:docMk/>
            <pc:sldMk cId="52366939" sldId="299"/>
            <ac:picMk id="17" creationId="{6F9EE601-3852-4913-9444-5E2BE3AE7104}"/>
          </ac:picMkLst>
        </pc:picChg>
        <pc:picChg chg="add del mod ord">
          <ac:chgData name="Farah Hassan" userId="8e2754fa40c3b115" providerId="LiveId" clId="{F37EAB6A-CFB2-4401-A057-4985C1F21498}" dt="2020-09-04T19:13:30.448" v="3884" actId="1076"/>
          <ac:picMkLst>
            <pc:docMk/>
            <pc:sldMk cId="52366939" sldId="299"/>
            <ac:picMk id="19" creationId="{0BD94E0B-9D21-4827-88E7-652EB64BC2A8}"/>
          </ac:picMkLst>
        </pc:picChg>
        <pc:picChg chg="add del mod">
          <ac:chgData name="Farah Hassan" userId="8e2754fa40c3b115" providerId="LiveId" clId="{F37EAB6A-CFB2-4401-A057-4985C1F21498}" dt="2020-09-04T17:13:28.714" v="2096" actId="478"/>
          <ac:picMkLst>
            <pc:docMk/>
            <pc:sldMk cId="52366939" sldId="299"/>
            <ac:picMk id="20" creationId="{CF07D713-E4AF-40E5-B621-EA908070BDEA}"/>
          </ac:picMkLst>
        </pc:picChg>
        <pc:picChg chg="add mod">
          <ac:chgData name="Farah Hassan" userId="8e2754fa40c3b115" providerId="LiveId" clId="{F37EAB6A-CFB2-4401-A057-4985C1F21498}" dt="2020-09-04T17:21:17.994" v="2516" actId="1035"/>
          <ac:picMkLst>
            <pc:docMk/>
            <pc:sldMk cId="52366939" sldId="299"/>
            <ac:picMk id="22" creationId="{1D124285-C72C-4AB4-BF7E-1B6B2E2CC8A6}"/>
          </ac:picMkLst>
        </pc:picChg>
      </pc:sldChg>
      <pc:sldChg chg="add del">
        <pc:chgData name="Farah Hassan" userId="8e2754fa40c3b115" providerId="LiveId" clId="{F37EAB6A-CFB2-4401-A057-4985C1F21498}" dt="2020-09-04T12:54:51.256" v="753"/>
        <pc:sldMkLst>
          <pc:docMk/>
          <pc:sldMk cId="387947071" sldId="299"/>
        </pc:sldMkLst>
      </pc:sldChg>
      <pc:sldChg chg="new del">
        <pc:chgData name="Farah Hassan" userId="8e2754fa40c3b115" providerId="LiveId" clId="{F37EAB6A-CFB2-4401-A057-4985C1F21498}" dt="2020-09-04T16:37:04.228" v="1348" actId="680"/>
        <pc:sldMkLst>
          <pc:docMk/>
          <pc:sldMk cId="1390193303" sldId="299"/>
        </pc:sldMkLst>
      </pc:sldChg>
      <pc:sldChg chg="new del">
        <pc:chgData name="Farah Hassan" userId="8e2754fa40c3b115" providerId="LiveId" clId="{F37EAB6A-CFB2-4401-A057-4985C1F21498}" dt="2020-09-04T17:36:54.792" v="2678" actId="47"/>
        <pc:sldMkLst>
          <pc:docMk/>
          <pc:sldMk cId="549419408" sldId="300"/>
        </pc:sldMkLst>
      </pc:sldChg>
      <pc:sldChg chg="delSp modSp add del mod">
        <pc:chgData name="Farah Hassan" userId="8e2754fa40c3b115" providerId="LiveId" clId="{F37EAB6A-CFB2-4401-A057-4985C1F21498}" dt="2020-09-04T16:52:01.870" v="1864" actId="47"/>
        <pc:sldMkLst>
          <pc:docMk/>
          <pc:sldMk cId="3756342093" sldId="300"/>
        </pc:sldMkLst>
        <pc:picChg chg="del">
          <ac:chgData name="Farah Hassan" userId="8e2754fa40c3b115" providerId="LiveId" clId="{F37EAB6A-CFB2-4401-A057-4985C1F21498}" dt="2020-09-04T16:51:49.547" v="1859" actId="478"/>
          <ac:picMkLst>
            <pc:docMk/>
            <pc:sldMk cId="3756342093" sldId="300"/>
            <ac:picMk id="3" creationId="{E1EAA8E3-57EE-4191-BED7-C3015DAE6133}"/>
          </ac:picMkLst>
        </pc:picChg>
        <pc:picChg chg="del mod">
          <ac:chgData name="Farah Hassan" userId="8e2754fa40c3b115" providerId="LiveId" clId="{F37EAB6A-CFB2-4401-A057-4985C1F21498}" dt="2020-09-04T16:51:58.512" v="1863" actId="478"/>
          <ac:picMkLst>
            <pc:docMk/>
            <pc:sldMk cId="3756342093" sldId="300"/>
            <ac:picMk id="11" creationId="{1C26A585-48EA-4563-B36C-3C67E5CFADED}"/>
          </ac:picMkLst>
        </pc:picChg>
      </pc:sldChg>
      <pc:sldChg chg="delSp modSp add mod">
        <pc:chgData name="Farah Hassan" userId="8e2754fa40c3b115" providerId="LiveId" clId="{F37EAB6A-CFB2-4401-A057-4985C1F21498}" dt="2020-09-04T18:15:55.842" v="3343" actId="20577"/>
        <pc:sldMkLst>
          <pc:docMk/>
          <pc:sldMk cId="876433279" sldId="301"/>
        </pc:sldMkLst>
        <pc:spChg chg="mod">
          <ac:chgData name="Farah Hassan" userId="8e2754fa40c3b115" providerId="LiveId" clId="{F37EAB6A-CFB2-4401-A057-4985C1F21498}" dt="2020-09-04T18:15:55.842" v="3343" actId="20577"/>
          <ac:spMkLst>
            <pc:docMk/>
            <pc:sldMk cId="876433279" sldId="301"/>
            <ac:spMk id="12" creationId="{6FD2EE8E-486F-487B-AAA6-2DE1337D942D}"/>
          </ac:spMkLst>
        </pc:spChg>
        <pc:graphicFrameChg chg="mod modGraphic">
          <ac:chgData name="Farah Hassan" userId="8e2754fa40c3b115" providerId="LiveId" clId="{F37EAB6A-CFB2-4401-A057-4985C1F21498}" dt="2020-09-04T17:50:39.645" v="2782" actId="20577"/>
          <ac:graphicFrameMkLst>
            <pc:docMk/>
            <pc:sldMk cId="876433279" sldId="301"/>
            <ac:graphicFrameMk id="15" creationId="{F22D78BA-DC08-4810-BB4B-6DB3F75CA4A6}"/>
          </ac:graphicFrameMkLst>
        </pc:graphicFrameChg>
        <pc:picChg chg="del">
          <ac:chgData name="Farah Hassan" userId="8e2754fa40c3b115" providerId="LiveId" clId="{F37EAB6A-CFB2-4401-A057-4985C1F21498}" dt="2020-09-04T17:37:00.908" v="2680" actId="478"/>
          <ac:picMkLst>
            <pc:docMk/>
            <pc:sldMk cId="876433279" sldId="301"/>
            <ac:picMk id="17" creationId="{6F9EE601-3852-4913-9444-5E2BE3AE7104}"/>
          </ac:picMkLst>
        </pc:picChg>
        <pc:picChg chg="del">
          <ac:chgData name="Farah Hassan" userId="8e2754fa40c3b115" providerId="LiveId" clId="{F37EAB6A-CFB2-4401-A057-4985C1F21498}" dt="2020-09-04T17:37:00.356" v="2679" actId="478"/>
          <ac:picMkLst>
            <pc:docMk/>
            <pc:sldMk cId="876433279" sldId="301"/>
            <ac:picMk id="19" creationId="{0BD94E0B-9D21-4827-88E7-652EB64BC2A8}"/>
          </ac:picMkLst>
        </pc:picChg>
        <pc:picChg chg="del">
          <ac:chgData name="Farah Hassan" userId="8e2754fa40c3b115" providerId="LiveId" clId="{F37EAB6A-CFB2-4401-A057-4985C1F21498}" dt="2020-09-04T17:37:01.202" v="2681" actId="478"/>
          <ac:picMkLst>
            <pc:docMk/>
            <pc:sldMk cId="876433279" sldId="301"/>
            <ac:picMk id="22" creationId="{1D124285-C72C-4AB4-BF7E-1B6B2E2CC8A6}"/>
          </ac:picMkLst>
        </pc:picChg>
      </pc:sldChg>
      <pc:sldChg chg="addSp delSp modSp add mod">
        <pc:chgData name="Farah Hassan" userId="8e2754fa40c3b115" providerId="LiveId" clId="{F37EAB6A-CFB2-4401-A057-4985C1F21498}" dt="2020-09-10T12:02:06.076" v="3991" actId="20577"/>
        <pc:sldMkLst>
          <pc:docMk/>
          <pc:sldMk cId="3048836132" sldId="302"/>
        </pc:sldMkLst>
        <pc:spChg chg="mod">
          <ac:chgData name="Farah Hassan" userId="8e2754fa40c3b115" providerId="LiveId" clId="{F37EAB6A-CFB2-4401-A057-4985C1F21498}" dt="2020-09-10T11:59:44.420" v="3892" actId="478"/>
          <ac:spMkLst>
            <pc:docMk/>
            <pc:sldMk cId="3048836132" sldId="302"/>
            <ac:spMk id="46" creationId="{CC35DB61-D0D6-47E5-99CD-3AD5EEDB5697}"/>
          </ac:spMkLst>
        </pc:spChg>
        <pc:spChg chg="add del mod">
          <ac:chgData name="Farah Hassan" userId="8e2754fa40c3b115" providerId="LiveId" clId="{F37EAB6A-CFB2-4401-A057-4985C1F21498}" dt="2020-09-10T12:01:57.261" v="3982" actId="20577"/>
          <ac:spMkLst>
            <pc:docMk/>
            <pc:sldMk cId="3048836132" sldId="302"/>
            <ac:spMk id="47" creationId="{51B261F1-496C-4918-827B-582CE758A916}"/>
          </ac:spMkLst>
        </pc:spChg>
        <pc:spChg chg="mod">
          <ac:chgData name="Farah Hassan" userId="8e2754fa40c3b115" providerId="LiveId" clId="{F37EAB6A-CFB2-4401-A057-4985C1F21498}" dt="2020-09-10T12:00:27.706" v="3904" actId="1038"/>
          <ac:spMkLst>
            <pc:docMk/>
            <pc:sldMk cId="3048836132" sldId="302"/>
            <ac:spMk id="67" creationId="{D7F1E956-BB1D-44F3-9012-B8CA2C173B38}"/>
          </ac:spMkLst>
        </pc:spChg>
        <pc:spChg chg="mod">
          <ac:chgData name="Farah Hassan" userId="8e2754fa40c3b115" providerId="LiveId" clId="{F37EAB6A-CFB2-4401-A057-4985C1F21498}" dt="2020-09-10T11:59:24.962" v="3886" actId="13822"/>
          <ac:spMkLst>
            <pc:docMk/>
            <pc:sldMk cId="3048836132" sldId="302"/>
            <ac:spMk id="74" creationId="{3B821FD0-C670-4C08-B0CC-FCF0F067B8F6}"/>
          </ac:spMkLst>
        </pc:spChg>
        <pc:spChg chg="mod">
          <ac:chgData name="Farah Hassan" userId="8e2754fa40c3b115" providerId="LiveId" clId="{F37EAB6A-CFB2-4401-A057-4985C1F21498}" dt="2020-09-10T12:02:00.566" v="3985" actId="20577"/>
          <ac:spMkLst>
            <pc:docMk/>
            <pc:sldMk cId="3048836132" sldId="302"/>
            <ac:spMk id="75" creationId="{58E14C47-728A-4883-AD6F-20612ACF64E8}"/>
          </ac:spMkLst>
        </pc:spChg>
        <pc:spChg chg="mod">
          <ac:chgData name="Farah Hassan" userId="8e2754fa40c3b115" providerId="LiveId" clId="{F37EAB6A-CFB2-4401-A057-4985C1F21498}" dt="2020-09-10T11:59:24.962" v="3886" actId="13822"/>
          <ac:spMkLst>
            <pc:docMk/>
            <pc:sldMk cId="3048836132" sldId="302"/>
            <ac:spMk id="85" creationId="{1E7038A8-8AD8-4836-A71F-4EE35C12C41B}"/>
          </ac:spMkLst>
        </pc:spChg>
        <pc:spChg chg="mod">
          <ac:chgData name="Farah Hassan" userId="8e2754fa40c3b115" providerId="LiveId" clId="{F37EAB6A-CFB2-4401-A057-4985C1F21498}" dt="2020-09-10T12:02:03.661" v="3988" actId="20577"/>
          <ac:spMkLst>
            <pc:docMk/>
            <pc:sldMk cId="3048836132" sldId="302"/>
            <ac:spMk id="86" creationId="{63727105-AADB-497A-8E67-FBC9889FF022}"/>
          </ac:spMkLst>
        </pc:spChg>
        <pc:spChg chg="mod">
          <ac:chgData name="Farah Hassan" userId="8e2754fa40c3b115" providerId="LiveId" clId="{F37EAB6A-CFB2-4401-A057-4985C1F21498}" dt="2020-09-10T11:59:24.962" v="3886" actId="13822"/>
          <ac:spMkLst>
            <pc:docMk/>
            <pc:sldMk cId="3048836132" sldId="302"/>
            <ac:spMk id="88" creationId="{F5572BE6-69D3-4E17-AD1E-18AC9139BC59}"/>
          </ac:spMkLst>
        </pc:spChg>
        <pc:spChg chg="mod">
          <ac:chgData name="Farah Hassan" userId="8e2754fa40c3b115" providerId="LiveId" clId="{F37EAB6A-CFB2-4401-A057-4985C1F21498}" dt="2020-09-10T12:02:06.076" v="3991" actId="20577"/>
          <ac:spMkLst>
            <pc:docMk/>
            <pc:sldMk cId="3048836132" sldId="302"/>
            <ac:spMk id="89" creationId="{BFFFBD61-9719-412E-BD65-C7F909704629}"/>
          </ac:spMkLst>
        </pc:spChg>
        <pc:spChg chg="mod">
          <ac:chgData name="Farah Hassan" userId="8e2754fa40c3b115" providerId="LiveId" clId="{F37EAB6A-CFB2-4401-A057-4985C1F21498}" dt="2020-09-10T11:59:24.962" v="3886" actId="13822"/>
          <ac:spMkLst>
            <pc:docMk/>
            <pc:sldMk cId="3048836132" sldId="302"/>
            <ac:spMk id="91" creationId="{2D65E0E1-296D-4346-9DCA-47F1E52964EE}"/>
          </ac:spMkLst>
        </pc:spChg>
        <pc:spChg chg="mod">
          <ac:chgData name="Farah Hassan" userId="8e2754fa40c3b115" providerId="LiveId" clId="{F37EAB6A-CFB2-4401-A057-4985C1F21498}" dt="2020-09-10T11:59:24.962" v="3886" actId="13822"/>
          <ac:spMkLst>
            <pc:docMk/>
            <pc:sldMk cId="3048836132" sldId="302"/>
            <ac:spMk id="92" creationId="{BCC6AF45-3591-4EEA-8F26-D28E98FDDBA2}"/>
          </ac:spMkLst>
        </pc:spChg>
        <pc:spChg chg="mod">
          <ac:chgData name="Farah Hassan" userId="8e2754fa40c3b115" providerId="LiveId" clId="{F37EAB6A-CFB2-4401-A057-4985C1F21498}" dt="2020-09-10T12:00:31.600" v="3908" actId="1035"/>
          <ac:spMkLst>
            <pc:docMk/>
            <pc:sldMk cId="3048836132" sldId="302"/>
            <ac:spMk id="94" creationId="{A0AC617D-B66D-4C76-BCDA-E2413EAA1937}"/>
          </ac:spMkLst>
        </pc:spChg>
        <pc:grpChg chg="add del">
          <ac:chgData name="Farah Hassan" userId="8e2754fa40c3b115" providerId="LiveId" clId="{F37EAB6A-CFB2-4401-A057-4985C1F21498}" dt="2020-09-10T11:59:44.420" v="3892" actId="478"/>
          <ac:grpSpMkLst>
            <pc:docMk/>
            <pc:sldMk cId="3048836132" sldId="302"/>
            <ac:grpSpMk id="48" creationId="{904757A4-2994-44B3-8003-0A040D90F268}"/>
          </ac:grpSpMkLst>
        </pc:grpChg>
        <pc:grpChg chg="mod">
          <ac:chgData name="Farah Hassan" userId="8e2754fa40c3b115" providerId="LiveId" clId="{F37EAB6A-CFB2-4401-A057-4985C1F21498}" dt="2020-09-10T12:01:03.461" v="3951" actId="14100"/>
          <ac:grpSpMkLst>
            <pc:docMk/>
            <pc:sldMk cId="3048836132" sldId="302"/>
            <ac:grpSpMk id="96" creationId="{A8A8F68E-6251-43DD-9EA2-E57016E6EE1A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DC30D-A40F-4787-BD52-923F2F8A1522}" type="doc">
      <dgm:prSet loTypeId="urn:microsoft.com/office/officeart/2005/8/layout/process4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3C4288A0-55E2-4435-8145-BCCD7083D32A}">
      <dgm:prSet custT="1"/>
      <dgm:spPr/>
      <dgm:t>
        <a:bodyPr/>
        <a:lstStyle/>
        <a:p>
          <a:pPr algn="ctr"/>
          <a:r>
            <a:rPr lang="en-GB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Project Aims: Can Bayesian Regression Aid in the Stress Analysis of Nuclear Materials? </a:t>
          </a:r>
        </a:p>
      </dgm:t>
    </dgm:pt>
    <dgm:pt modelId="{231956AA-98C2-456D-B353-6DBB4AED0249}" type="parTrans" cxnId="{BC9BC404-1BC8-4FF9-B987-0BC6EEDFBF6F}">
      <dgm:prSet/>
      <dgm:spPr/>
      <dgm:t>
        <a:bodyPr/>
        <a:lstStyle/>
        <a:p>
          <a:endParaRPr lang="en-GB"/>
        </a:p>
      </dgm:t>
    </dgm:pt>
    <dgm:pt modelId="{EFC16A10-94CC-436E-AD8C-8677B2494C63}" type="sibTrans" cxnId="{BC9BC404-1BC8-4FF9-B987-0BC6EEDFBF6F}">
      <dgm:prSet/>
      <dgm:spPr/>
      <dgm:t>
        <a:bodyPr/>
        <a:lstStyle/>
        <a:p>
          <a:endParaRPr lang="en-GB"/>
        </a:p>
      </dgm:t>
    </dgm:pt>
    <dgm:pt modelId="{54C87D74-0804-4313-9403-7D2E5B4A7ABC}">
      <dgm:prSet custT="1"/>
      <dgm:spPr/>
      <dgm:t>
        <a:bodyPr/>
        <a:lstStyle/>
        <a:p>
          <a:pPr algn="ctr"/>
          <a:r>
            <a:rPr lang="en-GB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Context: Stress Analysis using Diffraction</a:t>
          </a:r>
        </a:p>
      </dgm:t>
    </dgm:pt>
    <dgm:pt modelId="{CCDC17CB-5C36-4C24-A7DC-CF4393649729}" type="parTrans" cxnId="{D57A4274-DE4D-4520-B0EF-B0277220501D}">
      <dgm:prSet/>
      <dgm:spPr/>
      <dgm:t>
        <a:bodyPr/>
        <a:lstStyle/>
        <a:p>
          <a:endParaRPr lang="en-GB"/>
        </a:p>
      </dgm:t>
    </dgm:pt>
    <dgm:pt modelId="{3AB69F10-8EE2-4D21-BCD9-7E2FB1734ABE}" type="sibTrans" cxnId="{D57A4274-DE4D-4520-B0EF-B0277220501D}">
      <dgm:prSet/>
      <dgm:spPr/>
      <dgm:t>
        <a:bodyPr/>
        <a:lstStyle/>
        <a:p>
          <a:endParaRPr lang="en-GB"/>
        </a:p>
      </dgm:t>
    </dgm:pt>
    <dgm:pt modelId="{8A1ED8D5-7045-48A1-A288-5EC305C92DAC}">
      <dgm:prSet custT="1"/>
      <dgm:spPr/>
      <dgm:t>
        <a:bodyPr/>
        <a:lstStyle/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Procedure: Simulating then Fitting Strain ‘Measurements’ using Bayesian Linear Regression </a:t>
          </a:r>
          <a:endParaRPr lang="en-GB" sz="14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60E66D-DA04-489D-8D18-AC939D489F85}" type="parTrans" cxnId="{B1ED4097-B8A1-4C32-BC2F-0C6F96F281FB}">
      <dgm:prSet/>
      <dgm:spPr/>
      <dgm:t>
        <a:bodyPr/>
        <a:lstStyle/>
        <a:p>
          <a:endParaRPr lang="en-GB"/>
        </a:p>
      </dgm:t>
    </dgm:pt>
    <dgm:pt modelId="{01A2CE31-A941-4260-A9DA-04A3224296F8}" type="sibTrans" cxnId="{B1ED4097-B8A1-4C32-BC2F-0C6F96F281FB}">
      <dgm:prSet/>
      <dgm:spPr/>
      <dgm:t>
        <a:bodyPr/>
        <a:lstStyle/>
        <a:p>
          <a:endParaRPr lang="en-GB"/>
        </a:p>
      </dgm:t>
    </dgm:pt>
    <dgm:pt modelId="{528CCC94-C3D1-48C9-92F4-22F45AC66C2E}">
      <dgm:prSet custT="1"/>
      <dgm:spPr/>
      <dgm:t>
        <a:bodyPr/>
        <a:lstStyle/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Results: Comparing Bayesian to the Industry Standard, Least Squares </a:t>
          </a:r>
          <a:endParaRPr lang="en-GB" sz="14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7D0B97-358B-4D97-AE34-B0DA8C3A1E56}" type="parTrans" cxnId="{2C3292A2-A8B6-4574-8E7D-F9C3F4DDF1C4}">
      <dgm:prSet/>
      <dgm:spPr/>
      <dgm:t>
        <a:bodyPr/>
        <a:lstStyle/>
        <a:p>
          <a:endParaRPr lang="en-GB"/>
        </a:p>
      </dgm:t>
    </dgm:pt>
    <dgm:pt modelId="{DF3B8AD2-542D-411B-97BB-FF8599D05A67}" type="sibTrans" cxnId="{2C3292A2-A8B6-4574-8E7D-F9C3F4DDF1C4}">
      <dgm:prSet/>
      <dgm:spPr/>
      <dgm:t>
        <a:bodyPr/>
        <a:lstStyle/>
        <a:p>
          <a:endParaRPr lang="en-GB"/>
        </a:p>
      </dgm:t>
    </dgm:pt>
    <dgm:pt modelId="{63935770-5A60-4126-85E4-B4D8E6C374B7}">
      <dgm:prSet custT="1"/>
      <dgm:spPr/>
      <dgm:t>
        <a:bodyPr/>
        <a:lstStyle/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Implications of Bayesian Regression for the Nuclear Industry</a:t>
          </a:r>
          <a:endParaRPr lang="en-GB" sz="14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E615A5-A18A-433D-9AA7-1529E0F0B6F6}" type="parTrans" cxnId="{A3062F45-9F80-476A-8B45-AD6C2D59A4FF}">
      <dgm:prSet/>
      <dgm:spPr/>
      <dgm:t>
        <a:bodyPr/>
        <a:lstStyle/>
        <a:p>
          <a:endParaRPr lang="en-GB"/>
        </a:p>
      </dgm:t>
    </dgm:pt>
    <dgm:pt modelId="{B6E24BB2-EDD2-4B4C-8E5C-EAB26969A85A}" type="sibTrans" cxnId="{A3062F45-9F80-476A-8B45-AD6C2D59A4FF}">
      <dgm:prSet/>
      <dgm:spPr/>
      <dgm:t>
        <a:bodyPr/>
        <a:lstStyle/>
        <a:p>
          <a:endParaRPr lang="en-GB"/>
        </a:p>
      </dgm:t>
    </dgm:pt>
    <dgm:pt modelId="{0BE7211E-0DF6-4B1A-84EA-E6AFA97FA275}" type="pres">
      <dgm:prSet presAssocID="{5AEDC30D-A40F-4787-BD52-923F2F8A1522}" presName="Name0" presStyleCnt="0">
        <dgm:presLayoutVars>
          <dgm:dir/>
          <dgm:animLvl val="lvl"/>
          <dgm:resizeHandles val="exact"/>
        </dgm:presLayoutVars>
      </dgm:prSet>
      <dgm:spPr/>
    </dgm:pt>
    <dgm:pt modelId="{34D49787-A1A9-4A81-B80B-A47F92FA7708}" type="pres">
      <dgm:prSet presAssocID="{63935770-5A60-4126-85E4-B4D8E6C374B7}" presName="boxAndChildren" presStyleCnt="0"/>
      <dgm:spPr/>
    </dgm:pt>
    <dgm:pt modelId="{FA9A2F84-8A0D-4C64-868D-D1E97F530D4B}" type="pres">
      <dgm:prSet presAssocID="{63935770-5A60-4126-85E4-B4D8E6C374B7}" presName="parentTextBox" presStyleLbl="node1" presStyleIdx="0" presStyleCnt="5"/>
      <dgm:spPr/>
    </dgm:pt>
    <dgm:pt modelId="{64AC7445-9312-4A6A-BFB8-21F6884F88CD}" type="pres">
      <dgm:prSet presAssocID="{DF3B8AD2-542D-411B-97BB-FF8599D05A67}" presName="sp" presStyleCnt="0"/>
      <dgm:spPr/>
    </dgm:pt>
    <dgm:pt modelId="{6EC9257E-6747-470C-A3B2-0B363F27707A}" type="pres">
      <dgm:prSet presAssocID="{528CCC94-C3D1-48C9-92F4-22F45AC66C2E}" presName="arrowAndChildren" presStyleCnt="0"/>
      <dgm:spPr/>
    </dgm:pt>
    <dgm:pt modelId="{C24B8438-E334-4B57-B5FA-E8779755DC2F}" type="pres">
      <dgm:prSet presAssocID="{528CCC94-C3D1-48C9-92F4-22F45AC66C2E}" presName="parentTextArrow" presStyleLbl="node1" presStyleIdx="1" presStyleCnt="5"/>
      <dgm:spPr/>
    </dgm:pt>
    <dgm:pt modelId="{9A655193-1F5E-41E2-A233-680CA3291A23}" type="pres">
      <dgm:prSet presAssocID="{01A2CE31-A941-4260-A9DA-04A3224296F8}" presName="sp" presStyleCnt="0"/>
      <dgm:spPr/>
    </dgm:pt>
    <dgm:pt modelId="{507F2A29-D68D-44D4-9230-1765D157EAFD}" type="pres">
      <dgm:prSet presAssocID="{8A1ED8D5-7045-48A1-A288-5EC305C92DAC}" presName="arrowAndChildren" presStyleCnt="0"/>
      <dgm:spPr/>
    </dgm:pt>
    <dgm:pt modelId="{EDE851B5-D30D-4BAC-A07B-A4A438D4BEA0}" type="pres">
      <dgm:prSet presAssocID="{8A1ED8D5-7045-48A1-A288-5EC305C92DAC}" presName="parentTextArrow" presStyleLbl="node1" presStyleIdx="2" presStyleCnt="5" custScaleY="171999"/>
      <dgm:spPr/>
    </dgm:pt>
    <dgm:pt modelId="{7C7EAE06-3D4B-4CC1-91D8-5F371FC99F4C}" type="pres">
      <dgm:prSet presAssocID="{3AB69F10-8EE2-4D21-BCD9-7E2FB1734ABE}" presName="sp" presStyleCnt="0"/>
      <dgm:spPr/>
    </dgm:pt>
    <dgm:pt modelId="{53A1872D-0D31-4C71-8140-42BE065D995B}" type="pres">
      <dgm:prSet presAssocID="{54C87D74-0804-4313-9403-7D2E5B4A7ABC}" presName="arrowAndChildren" presStyleCnt="0"/>
      <dgm:spPr/>
    </dgm:pt>
    <dgm:pt modelId="{DDA224A8-0A66-408B-AA5F-2EC57280D385}" type="pres">
      <dgm:prSet presAssocID="{54C87D74-0804-4313-9403-7D2E5B4A7ABC}" presName="parentTextArrow" presStyleLbl="node1" presStyleIdx="3" presStyleCnt="5"/>
      <dgm:spPr/>
    </dgm:pt>
    <dgm:pt modelId="{8B1C74B7-FDA3-482E-AF00-E844B616D371}" type="pres">
      <dgm:prSet presAssocID="{EFC16A10-94CC-436E-AD8C-8677B2494C63}" presName="sp" presStyleCnt="0"/>
      <dgm:spPr/>
    </dgm:pt>
    <dgm:pt modelId="{5C67D952-8A96-4392-9AB7-491673DD4C51}" type="pres">
      <dgm:prSet presAssocID="{3C4288A0-55E2-4435-8145-BCCD7083D32A}" presName="arrowAndChildren" presStyleCnt="0"/>
      <dgm:spPr/>
    </dgm:pt>
    <dgm:pt modelId="{BF89A013-4F8D-4F2A-BB69-59D9D859163B}" type="pres">
      <dgm:prSet presAssocID="{3C4288A0-55E2-4435-8145-BCCD7083D32A}" presName="parentTextArrow" presStyleLbl="node1" presStyleIdx="4" presStyleCnt="5" custScaleY="182387"/>
      <dgm:spPr/>
    </dgm:pt>
  </dgm:ptLst>
  <dgm:cxnLst>
    <dgm:cxn modelId="{BC9BC404-1BC8-4FF9-B987-0BC6EEDFBF6F}" srcId="{5AEDC30D-A40F-4787-BD52-923F2F8A1522}" destId="{3C4288A0-55E2-4435-8145-BCCD7083D32A}" srcOrd="0" destOrd="0" parTransId="{231956AA-98C2-456D-B353-6DBB4AED0249}" sibTransId="{EFC16A10-94CC-436E-AD8C-8677B2494C63}"/>
    <dgm:cxn modelId="{C1F3810B-A03A-4867-84C6-E6BD792E2E56}" type="presOf" srcId="{3C4288A0-55E2-4435-8145-BCCD7083D32A}" destId="{BF89A013-4F8D-4F2A-BB69-59D9D859163B}" srcOrd="0" destOrd="0" presId="urn:microsoft.com/office/officeart/2005/8/layout/process4"/>
    <dgm:cxn modelId="{09858E10-899E-4895-A703-4700EB799F26}" type="presOf" srcId="{528CCC94-C3D1-48C9-92F4-22F45AC66C2E}" destId="{C24B8438-E334-4B57-B5FA-E8779755DC2F}" srcOrd="0" destOrd="0" presId="urn:microsoft.com/office/officeart/2005/8/layout/process4"/>
    <dgm:cxn modelId="{A3062F45-9F80-476A-8B45-AD6C2D59A4FF}" srcId="{5AEDC30D-A40F-4787-BD52-923F2F8A1522}" destId="{63935770-5A60-4126-85E4-B4D8E6C374B7}" srcOrd="4" destOrd="0" parTransId="{27E615A5-A18A-433D-9AA7-1529E0F0B6F6}" sibTransId="{B6E24BB2-EDD2-4B4C-8E5C-EAB26969A85A}"/>
    <dgm:cxn modelId="{63FA0C54-15D7-48F1-967F-7AE6118CFCAC}" type="presOf" srcId="{8A1ED8D5-7045-48A1-A288-5EC305C92DAC}" destId="{EDE851B5-D30D-4BAC-A07B-A4A438D4BEA0}" srcOrd="0" destOrd="0" presId="urn:microsoft.com/office/officeart/2005/8/layout/process4"/>
    <dgm:cxn modelId="{D57A4274-DE4D-4520-B0EF-B0277220501D}" srcId="{5AEDC30D-A40F-4787-BD52-923F2F8A1522}" destId="{54C87D74-0804-4313-9403-7D2E5B4A7ABC}" srcOrd="1" destOrd="0" parTransId="{CCDC17CB-5C36-4C24-A7DC-CF4393649729}" sibTransId="{3AB69F10-8EE2-4D21-BCD9-7E2FB1734ABE}"/>
    <dgm:cxn modelId="{B1ED4097-B8A1-4C32-BC2F-0C6F96F281FB}" srcId="{5AEDC30D-A40F-4787-BD52-923F2F8A1522}" destId="{8A1ED8D5-7045-48A1-A288-5EC305C92DAC}" srcOrd="2" destOrd="0" parTransId="{5460E66D-DA04-489D-8D18-AC939D489F85}" sibTransId="{01A2CE31-A941-4260-A9DA-04A3224296F8}"/>
    <dgm:cxn modelId="{2C3292A2-A8B6-4574-8E7D-F9C3F4DDF1C4}" srcId="{5AEDC30D-A40F-4787-BD52-923F2F8A1522}" destId="{528CCC94-C3D1-48C9-92F4-22F45AC66C2E}" srcOrd="3" destOrd="0" parTransId="{9F7D0B97-358B-4D97-AE34-B0DA8C3A1E56}" sibTransId="{DF3B8AD2-542D-411B-97BB-FF8599D05A67}"/>
    <dgm:cxn modelId="{558A2DB6-B397-4DAF-B4C5-0F48BD4499A4}" type="presOf" srcId="{54C87D74-0804-4313-9403-7D2E5B4A7ABC}" destId="{DDA224A8-0A66-408B-AA5F-2EC57280D385}" srcOrd="0" destOrd="0" presId="urn:microsoft.com/office/officeart/2005/8/layout/process4"/>
    <dgm:cxn modelId="{134425C0-365B-437D-B54D-D293740C2F5A}" type="presOf" srcId="{5AEDC30D-A40F-4787-BD52-923F2F8A1522}" destId="{0BE7211E-0DF6-4B1A-84EA-E6AFA97FA275}" srcOrd="0" destOrd="0" presId="urn:microsoft.com/office/officeart/2005/8/layout/process4"/>
    <dgm:cxn modelId="{C7B5ECEE-EA1C-4007-8B23-E356937420CE}" type="presOf" srcId="{63935770-5A60-4126-85E4-B4D8E6C374B7}" destId="{FA9A2F84-8A0D-4C64-868D-D1E97F530D4B}" srcOrd="0" destOrd="0" presId="urn:microsoft.com/office/officeart/2005/8/layout/process4"/>
    <dgm:cxn modelId="{19795C81-9421-44A1-A627-E9569AB24B36}" type="presParOf" srcId="{0BE7211E-0DF6-4B1A-84EA-E6AFA97FA275}" destId="{34D49787-A1A9-4A81-B80B-A47F92FA7708}" srcOrd="0" destOrd="0" presId="urn:microsoft.com/office/officeart/2005/8/layout/process4"/>
    <dgm:cxn modelId="{87717414-A178-4273-BAA7-5CA6DAF7FFCF}" type="presParOf" srcId="{34D49787-A1A9-4A81-B80B-A47F92FA7708}" destId="{FA9A2F84-8A0D-4C64-868D-D1E97F530D4B}" srcOrd="0" destOrd="0" presId="urn:microsoft.com/office/officeart/2005/8/layout/process4"/>
    <dgm:cxn modelId="{065430E8-F323-47AD-8B33-7F3AC346F9F7}" type="presParOf" srcId="{0BE7211E-0DF6-4B1A-84EA-E6AFA97FA275}" destId="{64AC7445-9312-4A6A-BFB8-21F6884F88CD}" srcOrd="1" destOrd="0" presId="urn:microsoft.com/office/officeart/2005/8/layout/process4"/>
    <dgm:cxn modelId="{86CF786F-4408-4953-BB43-B1A551D5D4CE}" type="presParOf" srcId="{0BE7211E-0DF6-4B1A-84EA-E6AFA97FA275}" destId="{6EC9257E-6747-470C-A3B2-0B363F27707A}" srcOrd="2" destOrd="0" presId="urn:microsoft.com/office/officeart/2005/8/layout/process4"/>
    <dgm:cxn modelId="{D924C088-2E7F-4DB4-AC41-89639C812292}" type="presParOf" srcId="{6EC9257E-6747-470C-A3B2-0B363F27707A}" destId="{C24B8438-E334-4B57-B5FA-E8779755DC2F}" srcOrd="0" destOrd="0" presId="urn:microsoft.com/office/officeart/2005/8/layout/process4"/>
    <dgm:cxn modelId="{C3D4AC8E-9069-48C6-B988-FD5A05EC0D75}" type="presParOf" srcId="{0BE7211E-0DF6-4B1A-84EA-E6AFA97FA275}" destId="{9A655193-1F5E-41E2-A233-680CA3291A23}" srcOrd="3" destOrd="0" presId="urn:microsoft.com/office/officeart/2005/8/layout/process4"/>
    <dgm:cxn modelId="{72D7A993-F399-4E62-813A-4BE79C205F0B}" type="presParOf" srcId="{0BE7211E-0DF6-4B1A-84EA-E6AFA97FA275}" destId="{507F2A29-D68D-44D4-9230-1765D157EAFD}" srcOrd="4" destOrd="0" presId="urn:microsoft.com/office/officeart/2005/8/layout/process4"/>
    <dgm:cxn modelId="{A8EC58F0-FC14-4CD3-9073-B8FD311D1A1B}" type="presParOf" srcId="{507F2A29-D68D-44D4-9230-1765D157EAFD}" destId="{EDE851B5-D30D-4BAC-A07B-A4A438D4BEA0}" srcOrd="0" destOrd="0" presId="urn:microsoft.com/office/officeart/2005/8/layout/process4"/>
    <dgm:cxn modelId="{27A44BC3-9108-4F85-AB33-ED0F10E0509D}" type="presParOf" srcId="{0BE7211E-0DF6-4B1A-84EA-E6AFA97FA275}" destId="{7C7EAE06-3D4B-4CC1-91D8-5F371FC99F4C}" srcOrd="5" destOrd="0" presId="urn:microsoft.com/office/officeart/2005/8/layout/process4"/>
    <dgm:cxn modelId="{52D3577A-FDF3-428D-A993-D9A99C1D048E}" type="presParOf" srcId="{0BE7211E-0DF6-4B1A-84EA-E6AFA97FA275}" destId="{53A1872D-0D31-4C71-8140-42BE065D995B}" srcOrd="6" destOrd="0" presId="urn:microsoft.com/office/officeart/2005/8/layout/process4"/>
    <dgm:cxn modelId="{ADD10C9B-2758-473E-933F-44FF6FB1F90C}" type="presParOf" srcId="{53A1872D-0D31-4C71-8140-42BE065D995B}" destId="{DDA224A8-0A66-408B-AA5F-2EC57280D385}" srcOrd="0" destOrd="0" presId="urn:microsoft.com/office/officeart/2005/8/layout/process4"/>
    <dgm:cxn modelId="{9EE68015-6635-4C89-B3AF-7952BE738D7E}" type="presParOf" srcId="{0BE7211E-0DF6-4B1A-84EA-E6AFA97FA275}" destId="{8B1C74B7-FDA3-482E-AF00-E844B616D371}" srcOrd="7" destOrd="0" presId="urn:microsoft.com/office/officeart/2005/8/layout/process4"/>
    <dgm:cxn modelId="{A03B618D-043F-47AA-8405-DC20EEE97642}" type="presParOf" srcId="{0BE7211E-0DF6-4B1A-84EA-E6AFA97FA275}" destId="{5C67D952-8A96-4392-9AB7-491673DD4C51}" srcOrd="8" destOrd="0" presId="urn:microsoft.com/office/officeart/2005/8/layout/process4"/>
    <dgm:cxn modelId="{20ADA024-3033-4AE6-BED5-1F203561987F}" type="presParOf" srcId="{5C67D952-8A96-4392-9AB7-491673DD4C51}" destId="{BF89A013-4F8D-4F2A-BB69-59D9D859163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8D917-DA7C-4CC8-BB48-E8CB3F384B47}" type="doc">
      <dgm:prSet loTypeId="urn:microsoft.com/office/officeart/2005/8/layout/defaul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A0EA3A87-E2FC-4E5F-9C91-C7677203F97A}">
      <dgm:prSet phldrT="[Text]"/>
      <dgm:spPr/>
      <dgm:t>
        <a:bodyPr/>
        <a:lstStyle/>
        <a:p>
          <a:pPr>
            <a:buAutoNum type="arabicPeriod"/>
          </a:pP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If the prior is non-restrictive, numerical changes in the prior distribution have a marginal effect on Bayesian fit outcomes, relative to changes in likelihood function.</a:t>
          </a:r>
          <a:endParaRPr lang="en-GB" dirty="0"/>
        </a:p>
      </dgm:t>
    </dgm:pt>
    <dgm:pt modelId="{4028B402-972E-4CD8-82D4-4BED94A5C505}" type="parTrans" cxnId="{225F4B5F-439C-46FB-A6B4-EEF69D6BDAC8}">
      <dgm:prSet/>
      <dgm:spPr/>
      <dgm:t>
        <a:bodyPr/>
        <a:lstStyle/>
        <a:p>
          <a:endParaRPr lang="en-GB"/>
        </a:p>
      </dgm:t>
    </dgm:pt>
    <dgm:pt modelId="{EA95DDA1-3E48-4624-BCAE-F7EFD88D85AE}" type="sibTrans" cxnId="{225F4B5F-439C-46FB-A6B4-EEF69D6BDAC8}">
      <dgm:prSet/>
      <dgm:spPr/>
      <dgm:t>
        <a:bodyPr/>
        <a:lstStyle/>
        <a:p>
          <a:endParaRPr lang="en-GB"/>
        </a:p>
      </dgm:t>
    </dgm:pt>
    <dgm:pt modelId="{D061A254-30C6-4A61-AB63-21B963370304}">
      <dgm:prSet/>
      <dgm:spPr/>
      <dgm:t>
        <a:bodyPr/>
        <a:lstStyle/>
        <a:p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With a Normally distributed likelihood function and a non-restrictive prior, Bayesian regression yields similar results to Least-Squares.</a:t>
          </a:r>
        </a:p>
      </dgm:t>
    </dgm:pt>
    <dgm:pt modelId="{C6FE238A-6C42-411D-A1F4-5337680B9C2B}" type="parTrans" cxnId="{CCE40E69-8708-417D-8A3B-0D8EB7EDE907}">
      <dgm:prSet/>
      <dgm:spPr/>
      <dgm:t>
        <a:bodyPr/>
        <a:lstStyle/>
        <a:p>
          <a:endParaRPr lang="en-GB"/>
        </a:p>
      </dgm:t>
    </dgm:pt>
    <dgm:pt modelId="{429F066F-1251-4F6E-BF7B-EF1D2477674F}" type="sibTrans" cxnId="{CCE40E69-8708-417D-8A3B-0D8EB7EDE907}">
      <dgm:prSet/>
      <dgm:spPr/>
      <dgm:t>
        <a:bodyPr/>
        <a:lstStyle/>
        <a:p>
          <a:endParaRPr lang="en-GB"/>
        </a:p>
      </dgm:t>
    </dgm:pt>
    <dgm:pt modelId="{EE94E810-DFB0-459C-B9C4-C69E64C15047}">
      <dgm:prSet/>
      <dgm:spPr/>
      <dgm:t>
        <a:bodyPr/>
        <a:lstStyle/>
        <a:p>
          <a:r>
            <a:rPr lang="en-GB">
              <a:latin typeface="Times New Roman" panose="02020603050405020304" pitchFamily="18" charset="0"/>
              <a:cs typeface="Times New Roman" panose="02020603050405020304" pitchFamily="18" charset="0"/>
            </a:rPr>
            <a:t>Robust Bayesian regression, wherein the likelihood function is a student_t distribution, can yield more accurate results as it has more success in handling outliers. </a:t>
          </a:r>
          <a:endParaRPr lang="en-GB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93B9A-0402-4697-BE9E-63CA41334F61}" type="parTrans" cxnId="{20256498-B4BE-45AA-8B5C-1D2C57BE1D95}">
      <dgm:prSet/>
      <dgm:spPr/>
      <dgm:t>
        <a:bodyPr/>
        <a:lstStyle/>
        <a:p>
          <a:endParaRPr lang="en-GB"/>
        </a:p>
      </dgm:t>
    </dgm:pt>
    <dgm:pt modelId="{DFB6F0F0-F07E-43BE-9011-46EA659759CB}" type="sibTrans" cxnId="{20256498-B4BE-45AA-8B5C-1D2C57BE1D95}">
      <dgm:prSet/>
      <dgm:spPr/>
      <dgm:t>
        <a:bodyPr/>
        <a:lstStyle/>
        <a:p>
          <a:endParaRPr lang="en-GB"/>
        </a:p>
      </dgm:t>
    </dgm:pt>
    <dgm:pt modelId="{1D74D5F6-2054-454F-8D52-47F251BFA7AE}">
      <dgm:prSet/>
      <dgm:spPr/>
      <dgm:t>
        <a:bodyPr/>
        <a:lstStyle/>
        <a:p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Bayesian can be used to better understand uncertainties, which can lead to variation in operational life estimates for nuclear materials. </a:t>
          </a:r>
        </a:p>
      </dgm:t>
    </dgm:pt>
    <dgm:pt modelId="{82F51606-EF4B-4EC3-9462-1F7C20DF37BC}" type="parTrans" cxnId="{9BD907E2-9563-44E7-8E09-9AF111A90D8B}">
      <dgm:prSet/>
      <dgm:spPr/>
      <dgm:t>
        <a:bodyPr/>
        <a:lstStyle/>
        <a:p>
          <a:endParaRPr lang="en-GB"/>
        </a:p>
      </dgm:t>
    </dgm:pt>
    <dgm:pt modelId="{7AD21610-1254-4A53-967B-90F22B21C325}" type="sibTrans" cxnId="{9BD907E2-9563-44E7-8E09-9AF111A90D8B}">
      <dgm:prSet/>
      <dgm:spPr/>
      <dgm:t>
        <a:bodyPr/>
        <a:lstStyle/>
        <a:p>
          <a:endParaRPr lang="en-GB"/>
        </a:p>
      </dgm:t>
    </dgm:pt>
    <dgm:pt modelId="{7D41C17A-8795-41FA-90B4-927646C06953}" type="pres">
      <dgm:prSet presAssocID="{D978D917-DA7C-4CC8-BB48-E8CB3F384B47}" presName="diagram" presStyleCnt="0">
        <dgm:presLayoutVars>
          <dgm:dir/>
          <dgm:resizeHandles val="exact"/>
        </dgm:presLayoutVars>
      </dgm:prSet>
      <dgm:spPr/>
    </dgm:pt>
    <dgm:pt modelId="{20339760-14A1-4032-B057-D44F733AA969}" type="pres">
      <dgm:prSet presAssocID="{A0EA3A87-E2FC-4E5F-9C91-C7677203F97A}" presName="node" presStyleLbl="node1" presStyleIdx="0" presStyleCnt="4">
        <dgm:presLayoutVars>
          <dgm:bulletEnabled val="1"/>
        </dgm:presLayoutVars>
      </dgm:prSet>
      <dgm:spPr/>
    </dgm:pt>
    <dgm:pt modelId="{E72A9124-C0DC-4338-8ECC-0106D8937EA1}" type="pres">
      <dgm:prSet presAssocID="{EA95DDA1-3E48-4624-BCAE-F7EFD88D85AE}" presName="sibTrans" presStyleCnt="0"/>
      <dgm:spPr/>
    </dgm:pt>
    <dgm:pt modelId="{1452C748-ABAC-4E21-B7A1-54A4DC4ACA45}" type="pres">
      <dgm:prSet presAssocID="{D061A254-30C6-4A61-AB63-21B963370304}" presName="node" presStyleLbl="node1" presStyleIdx="1" presStyleCnt="4">
        <dgm:presLayoutVars>
          <dgm:bulletEnabled val="1"/>
        </dgm:presLayoutVars>
      </dgm:prSet>
      <dgm:spPr/>
    </dgm:pt>
    <dgm:pt modelId="{EBCAF43D-8331-4D5B-A391-7132EB73C658}" type="pres">
      <dgm:prSet presAssocID="{429F066F-1251-4F6E-BF7B-EF1D2477674F}" presName="sibTrans" presStyleCnt="0"/>
      <dgm:spPr/>
    </dgm:pt>
    <dgm:pt modelId="{49D64691-B3F0-471C-A78F-409AC4B8D970}" type="pres">
      <dgm:prSet presAssocID="{EE94E810-DFB0-459C-B9C4-C69E64C15047}" presName="node" presStyleLbl="node1" presStyleIdx="2" presStyleCnt="4">
        <dgm:presLayoutVars>
          <dgm:bulletEnabled val="1"/>
        </dgm:presLayoutVars>
      </dgm:prSet>
      <dgm:spPr/>
    </dgm:pt>
    <dgm:pt modelId="{C2B6C622-BCCE-49D4-8127-B99F5C07F81A}" type="pres">
      <dgm:prSet presAssocID="{DFB6F0F0-F07E-43BE-9011-46EA659759CB}" presName="sibTrans" presStyleCnt="0"/>
      <dgm:spPr/>
    </dgm:pt>
    <dgm:pt modelId="{82AE5238-DE3A-4E9B-9DA2-FEC78DC22DA0}" type="pres">
      <dgm:prSet presAssocID="{1D74D5F6-2054-454F-8D52-47F251BFA7AE}" presName="node" presStyleLbl="node1" presStyleIdx="3" presStyleCnt="4">
        <dgm:presLayoutVars>
          <dgm:bulletEnabled val="1"/>
        </dgm:presLayoutVars>
      </dgm:prSet>
      <dgm:spPr/>
    </dgm:pt>
  </dgm:ptLst>
  <dgm:cxnLst>
    <dgm:cxn modelId="{7B34111B-0359-491F-914A-D2C9D26DC7F7}" type="presOf" srcId="{D978D917-DA7C-4CC8-BB48-E8CB3F384B47}" destId="{7D41C17A-8795-41FA-90B4-927646C06953}" srcOrd="0" destOrd="0" presId="urn:microsoft.com/office/officeart/2005/8/layout/default"/>
    <dgm:cxn modelId="{50883F3B-F171-43A7-8883-51EC11454715}" type="presOf" srcId="{EE94E810-DFB0-459C-B9C4-C69E64C15047}" destId="{49D64691-B3F0-471C-A78F-409AC4B8D970}" srcOrd="0" destOrd="0" presId="urn:microsoft.com/office/officeart/2005/8/layout/default"/>
    <dgm:cxn modelId="{C7EF6D5E-3D6F-4B86-BD3A-36615A124178}" type="presOf" srcId="{D061A254-30C6-4A61-AB63-21B963370304}" destId="{1452C748-ABAC-4E21-B7A1-54A4DC4ACA45}" srcOrd="0" destOrd="0" presId="urn:microsoft.com/office/officeart/2005/8/layout/default"/>
    <dgm:cxn modelId="{225F4B5F-439C-46FB-A6B4-EEF69D6BDAC8}" srcId="{D978D917-DA7C-4CC8-BB48-E8CB3F384B47}" destId="{A0EA3A87-E2FC-4E5F-9C91-C7677203F97A}" srcOrd="0" destOrd="0" parTransId="{4028B402-972E-4CD8-82D4-4BED94A5C505}" sibTransId="{EA95DDA1-3E48-4624-BCAE-F7EFD88D85AE}"/>
    <dgm:cxn modelId="{CCE40E69-8708-417D-8A3B-0D8EB7EDE907}" srcId="{D978D917-DA7C-4CC8-BB48-E8CB3F384B47}" destId="{D061A254-30C6-4A61-AB63-21B963370304}" srcOrd="1" destOrd="0" parTransId="{C6FE238A-6C42-411D-A1F4-5337680B9C2B}" sibTransId="{429F066F-1251-4F6E-BF7B-EF1D2477674F}"/>
    <dgm:cxn modelId="{50458F57-42EE-4239-9DF5-7556D7ECE99A}" type="presOf" srcId="{1D74D5F6-2054-454F-8D52-47F251BFA7AE}" destId="{82AE5238-DE3A-4E9B-9DA2-FEC78DC22DA0}" srcOrd="0" destOrd="0" presId="urn:microsoft.com/office/officeart/2005/8/layout/default"/>
    <dgm:cxn modelId="{20256498-B4BE-45AA-8B5C-1D2C57BE1D95}" srcId="{D978D917-DA7C-4CC8-BB48-E8CB3F384B47}" destId="{EE94E810-DFB0-459C-B9C4-C69E64C15047}" srcOrd="2" destOrd="0" parTransId="{B7693B9A-0402-4697-BE9E-63CA41334F61}" sibTransId="{DFB6F0F0-F07E-43BE-9011-46EA659759CB}"/>
    <dgm:cxn modelId="{9BD907E2-9563-44E7-8E09-9AF111A90D8B}" srcId="{D978D917-DA7C-4CC8-BB48-E8CB3F384B47}" destId="{1D74D5F6-2054-454F-8D52-47F251BFA7AE}" srcOrd="3" destOrd="0" parTransId="{82F51606-EF4B-4EC3-9462-1F7C20DF37BC}" sibTransId="{7AD21610-1254-4A53-967B-90F22B21C325}"/>
    <dgm:cxn modelId="{F9E66FFE-8170-4004-8D18-0D8335155122}" type="presOf" srcId="{A0EA3A87-E2FC-4E5F-9C91-C7677203F97A}" destId="{20339760-14A1-4032-B057-D44F733AA969}" srcOrd="0" destOrd="0" presId="urn:microsoft.com/office/officeart/2005/8/layout/default"/>
    <dgm:cxn modelId="{3CF62BAB-1045-42D4-A999-070066E4F687}" type="presParOf" srcId="{7D41C17A-8795-41FA-90B4-927646C06953}" destId="{20339760-14A1-4032-B057-D44F733AA969}" srcOrd="0" destOrd="0" presId="urn:microsoft.com/office/officeart/2005/8/layout/default"/>
    <dgm:cxn modelId="{8C8E85C9-1E8F-48AC-9807-2C1C5354C9B8}" type="presParOf" srcId="{7D41C17A-8795-41FA-90B4-927646C06953}" destId="{E72A9124-C0DC-4338-8ECC-0106D8937EA1}" srcOrd="1" destOrd="0" presId="urn:microsoft.com/office/officeart/2005/8/layout/default"/>
    <dgm:cxn modelId="{9C8F127F-B76F-4790-A10F-8CD3A64CF003}" type="presParOf" srcId="{7D41C17A-8795-41FA-90B4-927646C06953}" destId="{1452C748-ABAC-4E21-B7A1-54A4DC4ACA45}" srcOrd="2" destOrd="0" presId="urn:microsoft.com/office/officeart/2005/8/layout/default"/>
    <dgm:cxn modelId="{6792A471-F6DB-48FC-9DBE-004F31F3674F}" type="presParOf" srcId="{7D41C17A-8795-41FA-90B4-927646C06953}" destId="{EBCAF43D-8331-4D5B-A391-7132EB73C658}" srcOrd="3" destOrd="0" presId="urn:microsoft.com/office/officeart/2005/8/layout/default"/>
    <dgm:cxn modelId="{D97CE93A-626D-4DF3-809F-232A8E0C2DDE}" type="presParOf" srcId="{7D41C17A-8795-41FA-90B4-927646C06953}" destId="{49D64691-B3F0-471C-A78F-409AC4B8D970}" srcOrd="4" destOrd="0" presId="urn:microsoft.com/office/officeart/2005/8/layout/default"/>
    <dgm:cxn modelId="{3D97E555-3221-4F6E-8C0D-221771A3B1F0}" type="presParOf" srcId="{7D41C17A-8795-41FA-90B4-927646C06953}" destId="{C2B6C622-BCCE-49D4-8127-B99F5C07F81A}" srcOrd="5" destOrd="0" presId="urn:microsoft.com/office/officeart/2005/8/layout/default"/>
    <dgm:cxn modelId="{D47F0E6D-022F-46C6-893F-19DE0B011B62}" type="presParOf" srcId="{7D41C17A-8795-41FA-90B4-927646C06953}" destId="{82AE5238-DE3A-4E9B-9DA2-FEC78DC22DA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A2F84-8A0D-4C64-868D-D1E97F530D4B}">
      <dsp:nvSpPr>
        <dsp:cNvPr id="0" name=""/>
        <dsp:cNvSpPr/>
      </dsp:nvSpPr>
      <dsp:spPr>
        <a:xfrm>
          <a:off x="0" y="1894824"/>
          <a:ext cx="5580993" cy="223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Implications of Bayesian Regression for the Nuclear Industry</a:t>
          </a:r>
          <a:endParaRPr lang="en-GB" sz="14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94824"/>
        <a:ext cx="5580993" cy="223750"/>
      </dsp:txXfrm>
    </dsp:sp>
    <dsp:sp modelId="{C24B8438-E334-4B57-B5FA-E8779755DC2F}">
      <dsp:nvSpPr>
        <dsp:cNvPr id="0" name=""/>
        <dsp:cNvSpPr/>
      </dsp:nvSpPr>
      <dsp:spPr>
        <a:xfrm rot="10800000">
          <a:off x="0" y="1554053"/>
          <a:ext cx="5580993" cy="344127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Results: Comparing Bayesian to the Industry Standard, Least Squares </a:t>
          </a:r>
          <a:endParaRPr lang="en-GB" sz="14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554053"/>
        <a:ext cx="5580993" cy="223603"/>
      </dsp:txXfrm>
    </dsp:sp>
    <dsp:sp modelId="{EDE851B5-D30D-4BAC-A07B-A4A438D4BEA0}">
      <dsp:nvSpPr>
        <dsp:cNvPr id="0" name=""/>
        <dsp:cNvSpPr/>
      </dsp:nvSpPr>
      <dsp:spPr>
        <a:xfrm rot="10800000">
          <a:off x="0" y="965513"/>
          <a:ext cx="5580993" cy="591895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Procedure: Simulating then Fitting Strain ‘Measurements’ using Bayesian Linear Regression </a:t>
          </a:r>
          <a:endParaRPr lang="en-GB" sz="14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965513"/>
        <a:ext cx="5580993" cy="384596"/>
      </dsp:txXfrm>
    </dsp:sp>
    <dsp:sp modelId="{DDA224A8-0A66-408B-AA5F-2EC57280D385}">
      <dsp:nvSpPr>
        <dsp:cNvPr id="0" name=""/>
        <dsp:cNvSpPr/>
      </dsp:nvSpPr>
      <dsp:spPr>
        <a:xfrm rot="10800000">
          <a:off x="0" y="624742"/>
          <a:ext cx="5580993" cy="344127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Context: Stress Analysis using Diffraction</a:t>
          </a:r>
        </a:p>
      </dsp:txBody>
      <dsp:txXfrm rot="10800000">
        <a:off x="0" y="624742"/>
        <a:ext cx="5580993" cy="223603"/>
      </dsp:txXfrm>
    </dsp:sp>
    <dsp:sp modelId="{BF89A013-4F8D-4F2A-BB69-59D9D859163B}">
      <dsp:nvSpPr>
        <dsp:cNvPr id="0" name=""/>
        <dsp:cNvSpPr/>
      </dsp:nvSpPr>
      <dsp:spPr>
        <a:xfrm rot="10800000">
          <a:off x="0" y="454"/>
          <a:ext cx="5580993" cy="62764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Aims: Can Bayesian Regression Aid in the Stress Analysis of Nuclear Materials? </a:t>
          </a:r>
        </a:p>
      </dsp:txBody>
      <dsp:txXfrm rot="10800000">
        <a:off x="0" y="454"/>
        <a:ext cx="5580993" cy="407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39760-14A1-4032-B057-D44F733AA969}">
      <dsp:nvSpPr>
        <dsp:cNvPr id="0" name=""/>
        <dsp:cNvSpPr/>
      </dsp:nvSpPr>
      <dsp:spPr>
        <a:xfrm>
          <a:off x="569" y="33184"/>
          <a:ext cx="2222286" cy="13333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If the prior is non-restrictive, numerical changes in the prior distribution have a marginal effect on Bayesian fit outcomes, relative to changes in likelihood function.</a:t>
          </a:r>
          <a:endParaRPr lang="en-GB" sz="1300" kern="1200" dirty="0"/>
        </a:p>
      </dsp:txBody>
      <dsp:txXfrm>
        <a:off x="569" y="33184"/>
        <a:ext cx="2222286" cy="1333371"/>
      </dsp:txXfrm>
    </dsp:sp>
    <dsp:sp modelId="{1452C748-ABAC-4E21-B7A1-54A4DC4ACA45}">
      <dsp:nvSpPr>
        <dsp:cNvPr id="0" name=""/>
        <dsp:cNvSpPr/>
      </dsp:nvSpPr>
      <dsp:spPr>
        <a:xfrm>
          <a:off x="2445084" y="33184"/>
          <a:ext cx="2222286" cy="13333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With a Normally distributed likelihood function and a non-restrictive prior, Bayesian regression yields similar results to Least-Squares.</a:t>
          </a:r>
        </a:p>
      </dsp:txBody>
      <dsp:txXfrm>
        <a:off x="2445084" y="33184"/>
        <a:ext cx="2222286" cy="1333371"/>
      </dsp:txXfrm>
    </dsp:sp>
    <dsp:sp modelId="{49D64691-B3F0-471C-A78F-409AC4B8D970}">
      <dsp:nvSpPr>
        <dsp:cNvPr id="0" name=""/>
        <dsp:cNvSpPr/>
      </dsp:nvSpPr>
      <dsp:spPr>
        <a:xfrm>
          <a:off x="569" y="1588784"/>
          <a:ext cx="2222286" cy="13333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Robust Bayesian regression, wherein the likelihood function is a student_t distribution, can yield more accurate results as it has more success in handling outliers. </a:t>
          </a:r>
          <a:endParaRPr lang="en-GB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" y="1588784"/>
        <a:ext cx="2222286" cy="1333371"/>
      </dsp:txXfrm>
    </dsp:sp>
    <dsp:sp modelId="{82AE5238-DE3A-4E9B-9DA2-FEC78DC22DA0}">
      <dsp:nvSpPr>
        <dsp:cNvPr id="0" name=""/>
        <dsp:cNvSpPr/>
      </dsp:nvSpPr>
      <dsp:spPr>
        <a:xfrm>
          <a:off x="2445084" y="1588784"/>
          <a:ext cx="2222286" cy="13333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Bayesian can be used to better understand uncertainties, which can lead to variation in operational life estimates for nuclear materials. </a:t>
          </a:r>
        </a:p>
      </dsp:txBody>
      <dsp:txXfrm>
        <a:off x="2445084" y="1588784"/>
        <a:ext cx="2222286" cy="1333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E24D-051C-4B40-8243-A6396BC41404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8044D-334C-4307-966F-AA4E7D050B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7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31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do; </a:t>
            </a:r>
          </a:p>
          <a:p>
            <a:endParaRPr lang="en-GB" dirty="0"/>
          </a:p>
          <a:p>
            <a:r>
              <a:rPr lang="en-GB" dirty="0"/>
              <a:t>Audio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1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Points: </a:t>
            </a:r>
          </a:p>
          <a:p>
            <a:endParaRPr lang="en-GB" dirty="0"/>
          </a:p>
          <a:p>
            <a:r>
              <a:rPr lang="en-GB" dirty="0"/>
              <a:t>Reasons why Bayesian may be more useful than the industry standard, which is OLS</a:t>
            </a:r>
          </a:p>
          <a:p>
            <a:endParaRPr lang="en-GB" dirty="0"/>
          </a:p>
          <a:p>
            <a:r>
              <a:rPr lang="en-GB" dirty="0"/>
              <a:t>Can be made to be less sensitive to outliers </a:t>
            </a:r>
          </a:p>
          <a:p>
            <a:r>
              <a:rPr lang="en-GB" dirty="0"/>
              <a:t>	NOT NECESSARILY NORMALLY DISTRIBUTED ERRORS </a:t>
            </a:r>
          </a:p>
          <a:p>
            <a:r>
              <a:rPr lang="en-GB" dirty="0"/>
              <a:t>Returns a full distribution, rather than a single value with standard deviation</a:t>
            </a:r>
          </a:p>
          <a:p>
            <a:r>
              <a:rPr lang="en-GB" dirty="0"/>
              <a:t>	THE RESULT IS NOT NECESSARILY NORMALLY DISTRIBUTED</a:t>
            </a:r>
          </a:p>
          <a:p>
            <a:r>
              <a:rPr lang="en-GB" dirty="0"/>
              <a:t>	Better understanding of errors. </a:t>
            </a:r>
          </a:p>
          <a:p>
            <a:endParaRPr lang="en-GB" dirty="0"/>
          </a:p>
          <a:p>
            <a:r>
              <a:rPr lang="en-GB" dirty="0"/>
              <a:t>Criteria: </a:t>
            </a:r>
          </a:p>
          <a:p>
            <a:r>
              <a:rPr lang="en-GB" dirty="0"/>
              <a:t>	results needs to be as good as OLS, minimum</a:t>
            </a:r>
          </a:p>
          <a:p>
            <a:r>
              <a:rPr lang="en-GB" dirty="0"/>
              <a:t>	Confidence intervals and errors need to be more representative of true uncertainty</a:t>
            </a:r>
          </a:p>
          <a:p>
            <a:r>
              <a:rPr lang="en-GB" dirty="0"/>
              <a:t>	Practicality is important for the industry.</a:t>
            </a:r>
          </a:p>
          <a:p>
            <a:endParaRPr lang="en-GB" dirty="0"/>
          </a:p>
          <a:p>
            <a:r>
              <a:rPr lang="en-GB" dirty="0"/>
              <a:t>To do:</a:t>
            </a:r>
          </a:p>
          <a:p>
            <a:endParaRPr lang="en-GB" dirty="0"/>
          </a:p>
          <a:p>
            <a:r>
              <a:rPr lang="en-GB" dirty="0"/>
              <a:t>Audio.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48044D-334C-4307-966F-AA4E7D050B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21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6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91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POINTS: </a:t>
            </a:r>
          </a:p>
          <a:p>
            <a:endParaRPr lang="en-GB" dirty="0"/>
          </a:p>
          <a:p>
            <a:r>
              <a:rPr lang="en-GB" dirty="0"/>
              <a:t>Recall that strain oscillates with detector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02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 </a:t>
            </a:r>
          </a:p>
          <a:p>
            <a:r>
              <a:rPr lang="en-GB" dirty="0"/>
              <a:t>Fix label </a:t>
            </a:r>
          </a:p>
          <a:p>
            <a:r>
              <a:rPr lang="en-GB" dirty="0"/>
              <a:t>Add s11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110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Mention stacks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809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Measurements with more variation lead to fits which are more influenced by the prior distribution</a:t>
            </a:r>
          </a:p>
          <a:p>
            <a:r>
              <a:rPr lang="en-GB" dirty="0"/>
              <a:t>For this case </a:t>
            </a:r>
            <a:r>
              <a:rPr lang="en-GB" dirty="0" err="1"/>
              <a:t>plateu</a:t>
            </a:r>
            <a:r>
              <a:rPr lang="en-GB" dirty="0"/>
              <a:t> at around 100- 200 , so we know that if a numerical prior is set in that region it will not skew the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4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95% confidence interval</a:t>
            </a:r>
          </a:p>
          <a:p>
            <a:r>
              <a:rPr lang="en-GB" dirty="0"/>
              <a:t>Emphasise that if it was another distribution with the same noise the result would be off by a different amount and potentially in a different direction.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4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r>
              <a:rPr lang="en-GB" dirty="0"/>
              <a:t>95% confidence interval</a:t>
            </a:r>
          </a:p>
          <a:p>
            <a:r>
              <a:rPr lang="en-GB" dirty="0"/>
              <a:t>Emphasise that if it was another distribution with the same noise the result would be off by a different amount and potentially in a different direction.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Review order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656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Numerical changes in the prior distribution have a marginal effect on the fit outcomes relative to changes in the type of distribution of the likelihood function.</a:t>
            </a:r>
          </a:p>
          <a:p>
            <a:pPr marL="228600" indent="-228600">
              <a:buAutoNum type="arabicPeriod"/>
            </a:pPr>
            <a:r>
              <a:rPr lang="en-GB" dirty="0"/>
              <a:t>Bayesian fitting without a restrictive prior or a </a:t>
            </a:r>
            <a:r>
              <a:rPr lang="en-GB" dirty="0" err="1"/>
              <a:t>likihood</a:t>
            </a:r>
            <a:r>
              <a:rPr lang="en-GB" dirty="0"/>
              <a:t> function which isn’t normal is just like OLS</a:t>
            </a:r>
          </a:p>
          <a:p>
            <a:pPr marL="228600" indent="-228600">
              <a:buAutoNum type="arabicPeriod"/>
            </a:pPr>
            <a:r>
              <a:rPr lang="en-GB" dirty="0"/>
              <a:t>Robust Bayesian fitting, wherein the likelihood function is not Normally Distributed can yield more accurate results than OLS with more realistic confidence intervals</a:t>
            </a:r>
          </a:p>
          <a:p>
            <a:pPr marL="0" indent="0">
              <a:buNone/>
            </a:pPr>
            <a:r>
              <a:rPr lang="en-GB" dirty="0"/>
              <a:t>This has been the case in measurements with extreme outliers3. </a:t>
            </a:r>
          </a:p>
          <a:p>
            <a:pPr marL="0" indent="0">
              <a:buNone/>
            </a:pPr>
            <a:r>
              <a:rPr lang="en-GB" dirty="0"/>
              <a:t>3. In the nuclear Industry, Bayesian can be used to better understand confidence intervals, which can lead to significant variations in operation life of materials.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do: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Slide</a:t>
            </a:r>
          </a:p>
          <a:p>
            <a:pPr marL="0" indent="0">
              <a:buNone/>
            </a:pPr>
            <a:r>
              <a:rPr lang="en-GB" dirty="0"/>
              <a:t>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7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r>
              <a:rPr lang="en-GB" dirty="0"/>
              <a:t>Audio</a:t>
            </a:r>
          </a:p>
          <a:p>
            <a:r>
              <a:rPr lang="en-GB" dirty="0"/>
              <a:t>	What is </a:t>
            </a:r>
            <a:r>
              <a:rPr lang="en-GB" dirty="0" err="1"/>
              <a:t>Baysian</a:t>
            </a:r>
            <a:r>
              <a:rPr lang="en-GB" dirty="0"/>
              <a:t> (Quick)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48044D-334C-4307-966F-AA4E7D050B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53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Animations?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67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Animations?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55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Animations?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90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Referencing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07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r>
              <a:rPr lang="en-GB" dirty="0"/>
              <a:t>Referencing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do: </a:t>
            </a:r>
          </a:p>
          <a:p>
            <a:endParaRPr lang="en-GB" dirty="0"/>
          </a:p>
          <a:p>
            <a:r>
              <a:rPr lang="en-GB" dirty="0"/>
              <a:t>Audio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8044D-334C-4307-966F-AA4E7D050B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05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 Front Cover Title P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000" cy="5160928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04448" y="2157413"/>
            <a:ext cx="8537576" cy="14049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9" name="Picture 8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1863005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. Second Title P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000" cy="5160928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327650" y="1920994"/>
            <a:ext cx="3852863" cy="246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04448" y="2157413"/>
            <a:ext cx="4765871" cy="203473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7" name="Picture 6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1863005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. Divider Slide P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000" cy="516092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5865" y="1431830"/>
            <a:ext cx="8488362" cy="4780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>
                <a:latin typeface="Helvetica"/>
                <a:cs typeface="Helvetica"/>
              </a:defRPr>
            </a:lvl2pPr>
            <a:lvl3pPr marL="914400" indent="0">
              <a:buNone/>
              <a:defRPr>
                <a:latin typeface="Helvetica"/>
                <a:cs typeface="Helvetica"/>
              </a:defRPr>
            </a:lvl3pPr>
            <a:lvl4pPr marL="1371600" indent="0">
              <a:buNone/>
              <a:defRPr>
                <a:latin typeface="Helvetica"/>
                <a:cs typeface="Helvetica"/>
              </a:defRPr>
            </a:lvl4pPr>
            <a:lvl5pPr marL="1828800" indent="0"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15913" y="1909763"/>
            <a:ext cx="8488362" cy="22542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90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latin typeface="Helvetica"/>
                <a:cs typeface="Helvetica"/>
              </a:defRPr>
            </a:lvl2pPr>
            <a:lvl3pPr marL="914400" indent="0">
              <a:buNone/>
              <a:defRPr sz="1600">
                <a:latin typeface="Helvetica"/>
                <a:cs typeface="Helvetica"/>
              </a:defRPr>
            </a:lvl3pPr>
            <a:lvl4pPr marL="1371600" indent="0">
              <a:buNone/>
              <a:defRPr sz="1400">
                <a:latin typeface="Helvetica"/>
                <a:cs typeface="Helvetica"/>
              </a:defRPr>
            </a:lvl4pPr>
            <a:lvl5pPr marL="1828800" indent="0">
              <a:buNone/>
              <a:defRPr sz="14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7" name="Picture 6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831679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. Text Pag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9"/>
            <a:ext cx="9180000" cy="5160928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5865" y="1374536"/>
            <a:ext cx="8488362" cy="4206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>
                <a:latin typeface="Helvetica"/>
                <a:cs typeface="Helvetica"/>
              </a:defRPr>
            </a:lvl2pPr>
            <a:lvl3pPr marL="914400" indent="0">
              <a:buNone/>
              <a:defRPr>
                <a:latin typeface="Helvetica"/>
                <a:cs typeface="Helvetica"/>
              </a:defRPr>
            </a:lvl3pPr>
            <a:lvl4pPr marL="1371600" indent="0">
              <a:buNone/>
              <a:defRPr>
                <a:latin typeface="Helvetica"/>
                <a:cs typeface="Helvetica"/>
              </a:defRPr>
            </a:lvl4pPr>
            <a:lvl5pPr marL="1828800" indent="0"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15913" y="1795174"/>
            <a:ext cx="8488362" cy="302722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00" baseline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latin typeface="Helvetica"/>
                <a:cs typeface="Helvetica"/>
              </a:defRPr>
            </a:lvl2pPr>
            <a:lvl3pPr marL="914400" indent="0">
              <a:buNone/>
              <a:defRPr sz="1600">
                <a:latin typeface="Helvetica"/>
                <a:cs typeface="Helvetica"/>
              </a:defRPr>
            </a:lvl3pPr>
            <a:lvl4pPr marL="1371600" indent="0">
              <a:buNone/>
              <a:defRPr sz="1400">
                <a:latin typeface="Helvetica"/>
                <a:cs typeface="Helvetica"/>
              </a:defRPr>
            </a:lvl4pPr>
            <a:lvl5pPr marL="1828800" indent="0">
              <a:buNone/>
              <a:defRPr sz="14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7" name="Picture 6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831679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. Text Pag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9"/>
            <a:ext cx="9180000" cy="5160928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5865" y="1374536"/>
            <a:ext cx="4830843" cy="6976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>
                <a:latin typeface="Helvetica"/>
                <a:cs typeface="Helvetica"/>
              </a:defRPr>
            </a:lvl2pPr>
            <a:lvl3pPr marL="914400" indent="0">
              <a:buNone/>
              <a:defRPr>
                <a:latin typeface="Helvetica"/>
                <a:cs typeface="Helvetica"/>
              </a:defRPr>
            </a:lvl3pPr>
            <a:lvl4pPr marL="1371600" indent="0">
              <a:buNone/>
              <a:defRPr>
                <a:latin typeface="Helvetica"/>
                <a:cs typeface="Helvetica"/>
              </a:defRPr>
            </a:lvl4pPr>
            <a:lvl5pPr marL="1828800" indent="0"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15913" y="2072201"/>
            <a:ext cx="4830795" cy="2769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00" baseline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latin typeface="Helvetica"/>
                <a:cs typeface="Helvetica"/>
              </a:defRPr>
            </a:lvl2pPr>
            <a:lvl3pPr marL="914400" indent="0">
              <a:buNone/>
              <a:defRPr sz="1600">
                <a:latin typeface="Helvetica"/>
                <a:cs typeface="Helvetica"/>
              </a:defRPr>
            </a:lvl3pPr>
            <a:lvl4pPr marL="1371600" indent="0">
              <a:buNone/>
              <a:defRPr sz="1400">
                <a:latin typeface="Helvetica"/>
                <a:cs typeface="Helvetica"/>
              </a:defRPr>
            </a:lvl4pPr>
            <a:lvl5pPr marL="1828800" indent="0">
              <a:buNone/>
              <a:defRPr sz="14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280025" y="1212850"/>
            <a:ext cx="3902075" cy="36290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pic>
        <p:nvPicPr>
          <p:cNvPr id="7" name="Picture 6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831679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. Text Pag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9"/>
            <a:ext cx="9180000" cy="5160928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5865" y="1374536"/>
            <a:ext cx="3150285" cy="9172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>
                <a:latin typeface="Helvetica"/>
                <a:cs typeface="Helvetica"/>
              </a:defRPr>
            </a:lvl2pPr>
            <a:lvl3pPr marL="914400" indent="0">
              <a:buNone/>
              <a:defRPr>
                <a:latin typeface="Helvetica"/>
                <a:cs typeface="Helvetica"/>
              </a:defRPr>
            </a:lvl3pPr>
            <a:lvl4pPr marL="1371600" indent="0">
              <a:buNone/>
              <a:defRPr>
                <a:latin typeface="Helvetica"/>
                <a:cs typeface="Helvetica"/>
              </a:defRPr>
            </a:lvl4pPr>
            <a:lvl5pPr marL="1828800" indent="0"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15913" y="2358681"/>
            <a:ext cx="3150237" cy="169074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00" b="1" baseline="0">
                <a:solidFill>
                  <a:srgbClr val="42145F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latin typeface="Helvetica"/>
                <a:cs typeface="Helvetica"/>
              </a:defRPr>
            </a:lvl2pPr>
            <a:lvl3pPr marL="914400" indent="0">
              <a:buNone/>
              <a:defRPr sz="1600">
                <a:latin typeface="Helvetica"/>
                <a:cs typeface="Helvetica"/>
              </a:defRPr>
            </a:lvl3pPr>
            <a:lvl4pPr marL="1371600" indent="0">
              <a:buNone/>
              <a:defRPr sz="1400">
                <a:latin typeface="Helvetica"/>
                <a:cs typeface="Helvetica"/>
              </a:defRPr>
            </a:lvl4pPr>
            <a:lvl5pPr marL="1828800" indent="0">
              <a:buNone/>
              <a:defRPr sz="14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00450" y="1604963"/>
            <a:ext cx="2462213" cy="206216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292784" y="1604963"/>
            <a:ext cx="2462213" cy="206216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3543156" y="3648027"/>
            <a:ext cx="2519507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Helvetica"/>
                <a:cs typeface="Helvetica"/>
              </a:defRPr>
            </a:lvl1pPr>
            <a:lvl2pPr marL="457200" indent="0">
              <a:buNone/>
              <a:defRPr sz="1200">
                <a:latin typeface="Helvetica"/>
                <a:cs typeface="Helvetica"/>
              </a:defRPr>
            </a:lvl2pPr>
            <a:lvl3pPr marL="914400" indent="0">
              <a:buNone/>
              <a:defRPr sz="1200">
                <a:latin typeface="Helvetica"/>
                <a:cs typeface="Helvetica"/>
              </a:defRPr>
            </a:lvl3pPr>
            <a:lvl4pPr marL="1371600" indent="0">
              <a:buNone/>
              <a:defRPr sz="1200">
                <a:latin typeface="Helvetica"/>
                <a:cs typeface="Helvetica"/>
              </a:defRPr>
            </a:lvl4pPr>
            <a:lvl5pPr marL="1828800" indent="0">
              <a:buNone/>
              <a:defRPr sz="12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264137" y="3648027"/>
            <a:ext cx="2519507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Helvetica"/>
                <a:cs typeface="Helvetica"/>
              </a:defRPr>
            </a:lvl1pPr>
            <a:lvl2pPr marL="457200" indent="0">
              <a:buNone/>
              <a:defRPr sz="1200">
                <a:latin typeface="Helvetica"/>
                <a:cs typeface="Helvetica"/>
              </a:defRPr>
            </a:lvl2pPr>
            <a:lvl3pPr marL="914400" indent="0">
              <a:buNone/>
              <a:defRPr sz="1200">
                <a:latin typeface="Helvetica"/>
                <a:cs typeface="Helvetica"/>
              </a:defRPr>
            </a:lvl3pPr>
            <a:lvl4pPr marL="1371600" indent="0">
              <a:buNone/>
              <a:defRPr sz="1200">
                <a:latin typeface="Helvetica"/>
                <a:cs typeface="Helvetica"/>
              </a:defRPr>
            </a:lvl4pPr>
            <a:lvl5pPr marL="1828800" indent="0">
              <a:buNone/>
              <a:defRPr sz="120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7" name="Picture 6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831679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 Thank You End P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9"/>
            <a:ext cx="9180000" cy="5160928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04448" y="1183384"/>
            <a:ext cx="4765871" cy="8888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>
                <a:solidFill>
                  <a:srgbClr val="A893D8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2400" b="1" i="0"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11415" y="3522131"/>
            <a:ext cx="4765675" cy="7445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90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200">
                <a:latin typeface="Helvetica"/>
                <a:cs typeface="Helvetica"/>
              </a:defRPr>
            </a:lvl2pPr>
            <a:lvl3pPr marL="914400" indent="0">
              <a:buNone/>
              <a:defRPr sz="1100">
                <a:latin typeface="Helvetica"/>
                <a:cs typeface="Helvetica"/>
              </a:defRPr>
            </a:lvl3pPr>
            <a:lvl4pPr marL="1371600" indent="0">
              <a:buNone/>
              <a:defRPr sz="1050">
                <a:latin typeface="Helvetica"/>
                <a:cs typeface="Helvetica"/>
              </a:defRPr>
            </a:lvl4pPr>
            <a:lvl5pPr marL="1828800" indent="0">
              <a:buNone/>
              <a:defRPr sz="1050">
                <a:latin typeface="Helvetica"/>
                <a:cs typeface="Helvetica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12" name="Picture 11" descr="Dotted 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831679"/>
            <a:ext cx="9144000" cy="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33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687" r:id="rId3"/>
    <p:sldLayoutId id="2147483688" r:id="rId4"/>
    <p:sldLayoutId id="2147483690" r:id="rId5"/>
    <p:sldLayoutId id="2147483691" r:id="rId6"/>
    <p:sldLayoutId id="214748368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5061" y="2019081"/>
            <a:ext cx="9420446" cy="1404938"/>
          </a:xfrm>
        </p:spPr>
        <p:txBody>
          <a:bodyPr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Linear Regression of Simulated Diffraction Measurements for Residual Stress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Farah Hassan 						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Supervisor: Dr. Matthew Peel </a:t>
            </a:r>
          </a:p>
        </p:txBody>
      </p:sp>
    </p:spTree>
    <p:extLst>
      <p:ext uri="{BB962C8B-B14F-4D97-AF65-F5344CB8AC3E}">
        <p14:creationId xmlns:p14="http://schemas.microsoft.com/office/powerpoint/2010/main" val="331091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50D86-FA8B-442A-A4F0-BF9E25FC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63" y="998089"/>
            <a:ext cx="2271532" cy="370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31BC4-1BD3-452F-B4C4-43E3ED0A06DB}"/>
              </a:ext>
            </a:extLst>
          </p:cNvPr>
          <p:cNvSpPr txBox="1"/>
          <p:nvPr/>
        </p:nvSpPr>
        <p:spPr>
          <a:xfrm>
            <a:off x="1395663" y="331490"/>
            <a:ext cx="6689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Context: Origin of Uncertainties in Measurements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F3EF1-E36E-414E-BCB9-219A2D1058C7}"/>
              </a:ext>
            </a:extLst>
          </p:cNvPr>
          <p:cNvSpPr txBox="1"/>
          <p:nvPr/>
        </p:nvSpPr>
        <p:spPr>
          <a:xfrm>
            <a:off x="3169444" y="4697350"/>
            <a:ext cx="592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Withers, P.J. and </a:t>
            </a:r>
            <a:r>
              <a:rPr lang="en-GB" sz="12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Bhadeshia</a:t>
            </a:r>
            <a:r>
              <a:rPr lang="en-GB" sz="12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H.K.D.H. (2001). Residual stress. Part 1 – Measurement techniques. </a:t>
            </a:r>
            <a:r>
              <a:rPr lang="en-GB" sz="1200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Materials Science and Technology</a:t>
            </a:r>
            <a:r>
              <a:rPr lang="en-GB" sz="12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17(4), pp.355–365.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5F5BF-4933-4E80-929E-E1FEDE0D607E}"/>
              </a:ext>
            </a:extLst>
          </p:cNvPr>
          <p:cNvSpPr txBox="1"/>
          <p:nvPr/>
        </p:nvSpPr>
        <p:spPr>
          <a:xfrm>
            <a:off x="207979" y="1062232"/>
            <a:ext cx="305278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materials have non-uniform grain structures.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EF12D-05A1-430F-8F36-AD46897354B2}"/>
              </a:ext>
            </a:extLst>
          </p:cNvPr>
          <p:cNvSpPr txBox="1"/>
          <p:nvPr/>
        </p:nvSpPr>
        <p:spPr>
          <a:xfrm>
            <a:off x="6556644" y="1630708"/>
            <a:ext cx="195492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variation in intergranular stress.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BCC7EF-8442-4E5C-BDC1-F14A399F54D2}"/>
              </a:ext>
            </a:extLst>
          </p:cNvPr>
          <p:cNvCxnSpPr>
            <a:cxnSpLocks/>
          </p:cNvCxnSpPr>
          <p:nvPr/>
        </p:nvCxnSpPr>
        <p:spPr>
          <a:xfrm flipH="1">
            <a:off x="5124337" y="1869623"/>
            <a:ext cx="1432308" cy="534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EBA7C3-4CA8-4276-B396-10121E60533F}"/>
              </a:ext>
            </a:extLst>
          </p:cNvPr>
          <p:cNvSpPr txBox="1"/>
          <p:nvPr/>
        </p:nvSpPr>
        <p:spPr>
          <a:xfrm>
            <a:off x="5642993" y="3066947"/>
            <a:ext cx="3339965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large grain has an abnormally high or low stress, the intensity of the skewed peak will be high, overshadowing smaller, more representative grains.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53540E-F9FE-4ACB-B7A5-06D408A8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9" y="1713460"/>
            <a:ext cx="2383341" cy="23833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400C35-65B3-4E28-90B5-2F0A7234C55E}"/>
              </a:ext>
            </a:extLst>
          </p:cNvPr>
          <p:cNvSpPr txBox="1"/>
          <p:nvPr/>
        </p:nvSpPr>
        <p:spPr>
          <a:xfrm>
            <a:off x="149192" y="4120021"/>
            <a:ext cx="292374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Bramble, S., </a:t>
            </a:r>
            <a:r>
              <a:rPr lang="en-GB" sz="1050" b="0" i="0" dirty="0" err="1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Flemming</a:t>
            </a:r>
            <a:r>
              <a:rPr lang="en-GB" sz="1050" b="0" i="0" dirty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GB" sz="1050" b="0" i="0" dirty="0" err="1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Mccausland</a:t>
            </a:r>
            <a:r>
              <a:rPr lang="en-GB" sz="1050" b="0" i="0" dirty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 (2014). </a:t>
            </a:r>
            <a:r>
              <a:rPr lang="en-GB" sz="1050" b="0" i="1" dirty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GRAIN SIZE, “SPOTTY” XRD RINGS, AND CHEMIN: TWO-DIMENSIONAL X-RAY DIFFRACTION AS A PROXY FOR GRAIN SIZE MEASUREMENT IN PLANETARY MATERIALS. M</a:t>
            </a:r>
            <a:r>
              <a:rPr lang="en-GB" sz="1050" b="0" i="0" dirty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7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42337" y="230795"/>
            <a:ext cx="2746964" cy="478034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Aims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286C3-6325-4B45-AB83-035E5FC19E01}"/>
              </a:ext>
            </a:extLst>
          </p:cNvPr>
          <p:cNvSpPr txBox="1"/>
          <p:nvPr/>
        </p:nvSpPr>
        <p:spPr>
          <a:xfrm>
            <a:off x="331595" y="2688853"/>
            <a:ext cx="5335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Success:* 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 Stress estimate 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Confidence Intervals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Implementation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7A73D-0834-447C-BE23-354931217835}"/>
              </a:ext>
            </a:extLst>
          </p:cNvPr>
          <p:cNvSpPr txBox="1"/>
          <p:nvPr/>
        </p:nvSpPr>
        <p:spPr>
          <a:xfrm>
            <a:off x="5752681" y="3043019"/>
            <a:ext cx="289392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Relative to Least-Squares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145DB-0F1C-48CB-B2A5-F82A5D7D0A57}"/>
              </a:ext>
            </a:extLst>
          </p:cNvPr>
          <p:cNvSpPr txBox="1"/>
          <p:nvPr/>
        </p:nvSpPr>
        <p:spPr>
          <a:xfrm>
            <a:off x="497393" y="1254318"/>
            <a:ext cx="814921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determine whether Bayesian linear regression of X-Ray diffraction measurements can aid in the stress analysis of materials with complex grain structures.</a:t>
            </a:r>
          </a:p>
        </p:txBody>
      </p:sp>
    </p:spTree>
    <p:extLst>
      <p:ext uri="{BB962C8B-B14F-4D97-AF65-F5344CB8AC3E}">
        <p14:creationId xmlns:p14="http://schemas.microsoft.com/office/powerpoint/2010/main" val="202432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57F6DB3-EA52-42B7-9D01-28D9102A1ECC}"/>
              </a:ext>
            </a:extLst>
          </p:cNvPr>
          <p:cNvSpPr txBox="1">
            <a:spLocks/>
          </p:cNvSpPr>
          <p:nvPr/>
        </p:nvSpPr>
        <p:spPr>
          <a:xfrm>
            <a:off x="3357571" y="131995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8A8F68E-6251-43DD-9EA2-E57016E6EE1A}"/>
              </a:ext>
            </a:extLst>
          </p:cNvPr>
          <p:cNvGrpSpPr/>
          <p:nvPr/>
        </p:nvGrpSpPr>
        <p:grpSpPr>
          <a:xfrm>
            <a:off x="230710" y="1347713"/>
            <a:ext cx="4653935" cy="3278682"/>
            <a:chOff x="296519" y="1443113"/>
            <a:chExt cx="4653935" cy="343278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04757A4-2994-44B3-8003-0A040D90F268}"/>
                </a:ext>
              </a:extLst>
            </p:cNvPr>
            <p:cNvGrpSpPr/>
            <p:nvPr/>
          </p:nvGrpSpPr>
          <p:grpSpPr>
            <a:xfrm>
              <a:off x="361331" y="1443113"/>
              <a:ext cx="1540824" cy="1268777"/>
              <a:chOff x="119294" y="1620549"/>
              <a:chExt cx="1011688" cy="607013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35DB61-D0D6-47E5-99CD-3AD5EEDB5697}"/>
                  </a:ext>
                </a:extLst>
              </p:cNvPr>
              <p:cNvSpPr/>
              <p:nvPr/>
            </p:nvSpPr>
            <p:spPr>
              <a:xfrm>
                <a:off x="119294" y="1620549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7" name="Rectangle: Rounded Corners 4">
                <a:extLst>
                  <a:ext uri="{FF2B5EF4-FFF2-40B4-BE49-F238E27FC236}">
                    <a16:creationId xmlns:a16="http://schemas.microsoft.com/office/drawing/2014/main" id="{51B261F1-496C-4918-827B-582CE758A916}"/>
                  </a:ext>
                </a:extLst>
              </p:cNvPr>
              <p:cNvSpPr txBox="1"/>
              <p:nvPr/>
            </p:nvSpPr>
            <p:spPr>
              <a:xfrm>
                <a:off x="119294" y="164624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strain distribution was generated using a known stress tensor. </a:t>
                </a:r>
              </a:p>
            </p:txBody>
          </p:sp>
        </p:grp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D7F1E956-BB1D-44F3-9012-B8CA2C173B38}"/>
                </a:ext>
              </a:extLst>
            </p:cNvPr>
            <p:cNvSpPr/>
            <p:nvPr/>
          </p:nvSpPr>
          <p:spPr>
            <a:xfrm>
              <a:off x="1963859" y="1702067"/>
              <a:ext cx="537442" cy="72298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C7147E-29F1-45A9-9BDA-9CD9044455B7}"/>
                </a:ext>
              </a:extLst>
            </p:cNvPr>
            <p:cNvGrpSpPr/>
            <p:nvPr/>
          </p:nvGrpSpPr>
          <p:grpSpPr>
            <a:xfrm>
              <a:off x="2645256" y="1473018"/>
              <a:ext cx="1548536" cy="1238873"/>
              <a:chOff x="1561484" y="1620368"/>
              <a:chExt cx="1016752" cy="607013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3B821FD0-C670-4C08-B0CC-FCF0F067B8F6}"/>
                  </a:ext>
                </a:extLst>
              </p:cNvPr>
              <p:cNvSpPr/>
              <p:nvPr/>
            </p:nvSpPr>
            <p:spPr>
              <a:xfrm>
                <a:off x="1566548" y="1620368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5" name="Rectangle: Rounded Corners 4">
                <a:extLst>
                  <a:ext uri="{FF2B5EF4-FFF2-40B4-BE49-F238E27FC236}">
                    <a16:creationId xmlns:a16="http://schemas.microsoft.com/office/drawing/2014/main" id="{58E14C47-728A-4883-AD6F-20612ACF64E8}"/>
                  </a:ext>
                </a:extLst>
              </p:cNvPr>
              <p:cNvSpPr txBox="1"/>
              <p:nvPr/>
            </p:nvSpPr>
            <p:spPr>
              <a:xfrm>
                <a:off x="1561484" y="166699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was added to the strain, creating “strain measurements”.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CCABECD-7661-4AC3-AC02-FD9835EC3E41}"/>
                </a:ext>
              </a:extLst>
            </p:cNvPr>
            <p:cNvGrpSpPr/>
            <p:nvPr/>
          </p:nvGrpSpPr>
          <p:grpSpPr>
            <a:xfrm>
              <a:off x="296519" y="3637028"/>
              <a:ext cx="1605637" cy="1238873"/>
              <a:chOff x="-2931840" y="2680672"/>
              <a:chExt cx="1054244" cy="60701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E7038A8-8AD8-4836-A71F-4EE35C12C41B}"/>
                  </a:ext>
                </a:extLst>
              </p:cNvPr>
              <p:cNvSpPr/>
              <p:nvPr/>
            </p:nvSpPr>
            <p:spPr>
              <a:xfrm>
                <a:off x="-2889284" y="2680672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6" name="Rectangle: Rounded Corners 4">
                <a:extLst>
                  <a:ext uri="{FF2B5EF4-FFF2-40B4-BE49-F238E27FC236}">
                    <a16:creationId xmlns:a16="http://schemas.microsoft.com/office/drawing/2014/main" id="{63727105-AADB-497A-8E67-FBC9889FF022}"/>
                  </a:ext>
                </a:extLst>
              </p:cNvPr>
              <p:cNvSpPr txBox="1"/>
              <p:nvPr/>
            </p:nvSpPr>
            <p:spPr>
              <a:xfrm>
                <a:off x="-2931840" y="268067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result was analysed in reference to the original stress tensor.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B293D64-ECF7-49DA-BE52-BCDC5D98B8E6}"/>
                </a:ext>
              </a:extLst>
            </p:cNvPr>
            <p:cNvGrpSpPr/>
            <p:nvPr/>
          </p:nvGrpSpPr>
          <p:grpSpPr>
            <a:xfrm>
              <a:off x="2624704" y="3637029"/>
              <a:ext cx="1540825" cy="1238873"/>
              <a:chOff x="128129" y="2680673"/>
              <a:chExt cx="1011688" cy="607013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5572BE6-69D3-4E17-AD1E-18AC9139BC59}"/>
                  </a:ext>
                </a:extLst>
              </p:cNvPr>
              <p:cNvSpPr/>
              <p:nvPr/>
            </p:nvSpPr>
            <p:spPr>
              <a:xfrm>
                <a:off x="128129" y="2680673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9" name="Rectangle: Rounded Corners 4">
                <a:extLst>
                  <a:ext uri="{FF2B5EF4-FFF2-40B4-BE49-F238E27FC236}">
                    <a16:creationId xmlns:a16="http://schemas.microsoft.com/office/drawing/2014/main" id="{BFFFBD61-9719-412E-BD65-C7F909704629}"/>
                  </a:ext>
                </a:extLst>
              </p:cNvPr>
              <p:cNvSpPr txBox="1"/>
              <p:nvPr/>
            </p:nvSpPr>
            <p:spPr>
              <a:xfrm>
                <a:off x="128129" y="268742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linear regression, stress tensor components were solved for. </a:t>
                </a:r>
                <a:endParaRPr lang="en-GB" sz="1400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35F9C2-7447-47C6-A670-66F43626728E}"/>
                </a:ext>
              </a:extLst>
            </p:cNvPr>
            <p:cNvGrpSpPr/>
            <p:nvPr/>
          </p:nvGrpSpPr>
          <p:grpSpPr>
            <a:xfrm>
              <a:off x="1963859" y="2666232"/>
              <a:ext cx="2986595" cy="2017384"/>
              <a:chOff x="-1651893" y="2040366"/>
              <a:chExt cx="1806821" cy="702840"/>
            </a:xfrm>
          </p:grpSpPr>
          <p:sp>
            <p:nvSpPr>
              <p:cNvPr id="91" name="Arrow: Right 90">
                <a:extLst>
                  <a:ext uri="{FF2B5EF4-FFF2-40B4-BE49-F238E27FC236}">
                    <a16:creationId xmlns:a16="http://schemas.microsoft.com/office/drawing/2014/main" id="{2D65E0E1-296D-4346-9DCA-47F1E52964EE}"/>
                  </a:ext>
                </a:extLst>
              </p:cNvPr>
              <p:cNvSpPr/>
              <p:nvPr/>
            </p:nvSpPr>
            <p:spPr>
              <a:xfrm rot="10800000">
                <a:off x="-1651893" y="2491325"/>
                <a:ext cx="325140" cy="2518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A893D8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Arrow: Right 4">
                <a:extLst>
                  <a:ext uri="{FF2B5EF4-FFF2-40B4-BE49-F238E27FC236}">
                    <a16:creationId xmlns:a16="http://schemas.microsoft.com/office/drawing/2014/main" id="{BCC6AF45-3591-4EEA-8F26-D28E98FDDBA2}"/>
                  </a:ext>
                </a:extLst>
              </p:cNvPr>
              <p:cNvSpPr txBox="1"/>
              <p:nvPr/>
            </p:nvSpPr>
            <p:spPr>
              <a:xfrm rot="12334356">
                <a:off x="-94648" y="2040366"/>
                <a:ext cx="249576" cy="1511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600" kern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A0AC617D-B66D-4C76-BCDA-E2413EAA1937}"/>
                </a:ext>
              </a:extLst>
            </p:cNvPr>
            <p:cNvSpPr/>
            <p:nvPr/>
          </p:nvSpPr>
          <p:spPr>
            <a:xfrm rot="5400000">
              <a:off x="3134317" y="2894453"/>
              <a:ext cx="562703" cy="6905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0A6579-4F03-48DF-B99A-D45FD3C9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57" y="2477306"/>
            <a:ext cx="4370117" cy="1754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FBFC7-9566-4C6B-A80B-2F8175F40849}"/>
              </a:ext>
            </a:extLst>
          </p:cNvPr>
          <p:cNvSpPr txBox="1"/>
          <p:nvPr/>
        </p:nvSpPr>
        <p:spPr>
          <a:xfrm>
            <a:off x="5760495" y="1399012"/>
            <a:ext cx="2911054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strain distribution. </a:t>
            </a: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MPa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C15B5E-094E-4651-B76A-9500624840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080366" y="1922232"/>
            <a:ext cx="135656" cy="613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77229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57F6DB3-EA52-42B7-9D01-28D9102A1ECC}"/>
              </a:ext>
            </a:extLst>
          </p:cNvPr>
          <p:cNvSpPr txBox="1">
            <a:spLocks/>
          </p:cNvSpPr>
          <p:nvPr/>
        </p:nvSpPr>
        <p:spPr>
          <a:xfrm>
            <a:off x="3357571" y="131995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8A8F68E-6251-43DD-9EA2-E57016E6EE1A}"/>
              </a:ext>
            </a:extLst>
          </p:cNvPr>
          <p:cNvGrpSpPr/>
          <p:nvPr/>
        </p:nvGrpSpPr>
        <p:grpSpPr>
          <a:xfrm>
            <a:off x="271135" y="1347712"/>
            <a:ext cx="5022760" cy="3478669"/>
            <a:chOff x="330939" y="1443113"/>
            <a:chExt cx="4619515" cy="3432789"/>
          </a:xfrm>
          <a:noFill/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04757A4-2994-44B3-8003-0A040D90F268}"/>
                </a:ext>
              </a:extLst>
            </p:cNvPr>
            <p:cNvGrpSpPr/>
            <p:nvPr/>
          </p:nvGrpSpPr>
          <p:grpSpPr>
            <a:xfrm>
              <a:off x="361331" y="1443113"/>
              <a:ext cx="1540824" cy="1268777"/>
              <a:chOff x="119294" y="1620549"/>
              <a:chExt cx="1011688" cy="607013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35DB61-D0D6-47E5-99CD-3AD5EEDB5697}"/>
                  </a:ext>
                </a:extLst>
              </p:cNvPr>
              <p:cNvSpPr/>
              <p:nvPr/>
            </p:nvSpPr>
            <p:spPr>
              <a:xfrm>
                <a:off x="119294" y="1620549"/>
                <a:ext cx="1011688" cy="607013"/>
              </a:xfrm>
              <a:prstGeom prst="roundRect">
                <a:avLst>
                  <a:gd name="adj" fmla="val 10000"/>
                </a:avLst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47" name="Rectangle: Rounded Corners 4">
                <a:extLst>
                  <a:ext uri="{FF2B5EF4-FFF2-40B4-BE49-F238E27FC236}">
                    <a16:creationId xmlns:a16="http://schemas.microsoft.com/office/drawing/2014/main" id="{51B261F1-496C-4918-827B-582CE758A916}"/>
                  </a:ext>
                </a:extLst>
              </p:cNvPr>
              <p:cNvSpPr txBox="1"/>
              <p:nvPr/>
            </p:nvSpPr>
            <p:spPr>
              <a:xfrm>
                <a:off x="119294" y="1708925"/>
                <a:ext cx="1011688" cy="4046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A strain distribution was generated using a known stress tensor. </a:t>
                </a:r>
              </a:p>
            </p:txBody>
          </p:sp>
        </p:grp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D7F1E956-BB1D-44F3-9012-B8CA2C173B38}"/>
                </a:ext>
              </a:extLst>
            </p:cNvPr>
            <p:cNvSpPr/>
            <p:nvPr/>
          </p:nvSpPr>
          <p:spPr>
            <a:xfrm>
              <a:off x="1998234" y="1702067"/>
              <a:ext cx="537442" cy="72298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C7147E-29F1-45A9-9BDA-9CD9044455B7}"/>
                </a:ext>
              </a:extLst>
            </p:cNvPr>
            <p:cNvGrpSpPr/>
            <p:nvPr/>
          </p:nvGrpSpPr>
          <p:grpSpPr>
            <a:xfrm>
              <a:off x="2652969" y="1473018"/>
              <a:ext cx="1558402" cy="1238873"/>
              <a:chOff x="1566548" y="1620368"/>
              <a:chExt cx="1023230" cy="607013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3B821FD0-C670-4C08-B0CC-FCF0F067B8F6}"/>
                  </a:ext>
                </a:extLst>
              </p:cNvPr>
              <p:cNvSpPr/>
              <p:nvPr/>
            </p:nvSpPr>
            <p:spPr>
              <a:xfrm>
                <a:off x="1566548" y="1620368"/>
                <a:ext cx="1011688" cy="607013"/>
              </a:xfrm>
              <a:prstGeom prst="roundRect">
                <a:avLst>
                  <a:gd name="adj" fmla="val 10000"/>
                </a:avLst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75" name="Rectangle: Rounded Corners 4">
                <a:extLst>
                  <a:ext uri="{FF2B5EF4-FFF2-40B4-BE49-F238E27FC236}">
                    <a16:creationId xmlns:a16="http://schemas.microsoft.com/office/drawing/2014/main" id="{58E14C47-728A-4883-AD6F-20612ACF64E8}"/>
                  </a:ext>
                </a:extLst>
              </p:cNvPr>
              <p:cNvSpPr txBox="1"/>
              <p:nvPr/>
            </p:nvSpPr>
            <p:spPr>
              <a:xfrm>
                <a:off x="1578090" y="1667697"/>
                <a:ext cx="1011688" cy="4046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Noise was added to the strain, creating “strain measurements”.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CCABECD-7661-4AC3-AC02-FD9835EC3E41}"/>
                </a:ext>
              </a:extLst>
            </p:cNvPr>
            <p:cNvGrpSpPr/>
            <p:nvPr/>
          </p:nvGrpSpPr>
          <p:grpSpPr>
            <a:xfrm>
              <a:off x="330939" y="3637028"/>
              <a:ext cx="1640012" cy="1238873"/>
              <a:chOff x="-2909243" y="2680672"/>
              <a:chExt cx="1076815" cy="607013"/>
            </a:xfrm>
            <a:grpFill/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E7038A8-8AD8-4836-A71F-4EE35C12C41B}"/>
                  </a:ext>
                </a:extLst>
              </p:cNvPr>
              <p:cNvSpPr/>
              <p:nvPr/>
            </p:nvSpPr>
            <p:spPr>
              <a:xfrm>
                <a:off x="-2889284" y="2680672"/>
                <a:ext cx="1011688" cy="607013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86" name="Rectangle: Rounded Corners 4">
                <a:extLst>
                  <a:ext uri="{FF2B5EF4-FFF2-40B4-BE49-F238E27FC236}">
                    <a16:creationId xmlns:a16="http://schemas.microsoft.com/office/drawing/2014/main" id="{63727105-AADB-497A-8E67-FBC9889FF022}"/>
                  </a:ext>
                </a:extLst>
              </p:cNvPr>
              <p:cNvSpPr txBox="1"/>
              <p:nvPr/>
            </p:nvSpPr>
            <p:spPr>
              <a:xfrm>
                <a:off x="-2909243" y="2708108"/>
                <a:ext cx="1076815" cy="4046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The result and uncertainty was analysed in reference to the original stress tensor.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B293D64-ECF7-49DA-BE52-BCDC5D98B8E6}"/>
                </a:ext>
              </a:extLst>
            </p:cNvPr>
            <p:cNvGrpSpPr/>
            <p:nvPr/>
          </p:nvGrpSpPr>
          <p:grpSpPr>
            <a:xfrm>
              <a:off x="2624704" y="3637029"/>
              <a:ext cx="1540825" cy="1238873"/>
              <a:chOff x="128129" y="2680673"/>
              <a:chExt cx="1011688" cy="607013"/>
            </a:xfrm>
            <a:grpFill/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5572BE6-69D3-4E17-AD1E-18AC9139BC59}"/>
                  </a:ext>
                </a:extLst>
              </p:cNvPr>
              <p:cNvSpPr/>
              <p:nvPr/>
            </p:nvSpPr>
            <p:spPr>
              <a:xfrm>
                <a:off x="128129" y="2680673"/>
                <a:ext cx="1011688" cy="607013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89" name="Rectangle: Rounded Corners 4">
                <a:extLst>
                  <a:ext uri="{FF2B5EF4-FFF2-40B4-BE49-F238E27FC236}">
                    <a16:creationId xmlns:a16="http://schemas.microsoft.com/office/drawing/2014/main" id="{BFFFBD61-9719-412E-BD65-C7F909704629}"/>
                  </a:ext>
                </a:extLst>
              </p:cNvPr>
              <p:cNvSpPr txBox="1"/>
              <p:nvPr/>
            </p:nvSpPr>
            <p:spPr>
              <a:xfrm>
                <a:off x="128129" y="2726219"/>
                <a:ext cx="1011688" cy="4046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Using linear regression, stress tensor components were solved for. </a:t>
                </a:r>
                <a:endParaRPr lang="en-GB" sz="14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35F9C2-7447-47C6-A670-66F43626728E}"/>
                </a:ext>
              </a:extLst>
            </p:cNvPr>
            <p:cNvGrpSpPr/>
            <p:nvPr/>
          </p:nvGrpSpPr>
          <p:grpSpPr>
            <a:xfrm>
              <a:off x="1963859" y="2666232"/>
              <a:ext cx="2986595" cy="2017384"/>
              <a:chOff x="-1651893" y="2040366"/>
              <a:chExt cx="1806821" cy="702840"/>
            </a:xfrm>
            <a:grpFill/>
          </p:grpSpPr>
          <p:sp>
            <p:nvSpPr>
              <p:cNvPr id="91" name="Arrow: Right 90">
                <a:extLst>
                  <a:ext uri="{FF2B5EF4-FFF2-40B4-BE49-F238E27FC236}">
                    <a16:creationId xmlns:a16="http://schemas.microsoft.com/office/drawing/2014/main" id="{2D65E0E1-296D-4346-9DCA-47F1E52964EE}"/>
                  </a:ext>
                </a:extLst>
              </p:cNvPr>
              <p:cNvSpPr/>
              <p:nvPr/>
            </p:nvSpPr>
            <p:spPr>
              <a:xfrm rot="10800000">
                <a:off x="-1651893" y="2491325"/>
                <a:ext cx="325140" cy="2518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92" name="Arrow: Right 4">
                <a:extLst>
                  <a:ext uri="{FF2B5EF4-FFF2-40B4-BE49-F238E27FC236}">
                    <a16:creationId xmlns:a16="http://schemas.microsoft.com/office/drawing/2014/main" id="{BCC6AF45-3591-4EEA-8F26-D28E98FDDBA2}"/>
                  </a:ext>
                </a:extLst>
              </p:cNvPr>
              <p:cNvSpPr txBox="1"/>
              <p:nvPr/>
            </p:nvSpPr>
            <p:spPr>
              <a:xfrm rot="12334356">
                <a:off x="-94648" y="2040366"/>
                <a:ext cx="249576" cy="151129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600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A0AC617D-B66D-4C76-BCDA-E2413EAA1937}"/>
                </a:ext>
              </a:extLst>
            </p:cNvPr>
            <p:cNvSpPr/>
            <p:nvPr/>
          </p:nvSpPr>
          <p:spPr>
            <a:xfrm rot="5400000">
              <a:off x="3134317" y="2865661"/>
              <a:ext cx="562703" cy="6905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0A6579-4F03-48DF-B99A-D45FD3C9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57" y="2477306"/>
            <a:ext cx="4370117" cy="1754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FBFC7-9566-4C6B-A80B-2F8175F40849}"/>
              </a:ext>
            </a:extLst>
          </p:cNvPr>
          <p:cNvSpPr txBox="1"/>
          <p:nvPr/>
        </p:nvSpPr>
        <p:spPr>
          <a:xfrm>
            <a:off x="5760495" y="1399012"/>
            <a:ext cx="2911054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strain distribution. </a:t>
            </a: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MPa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C15B5E-094E-4651-B76A-9500624840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080366" y="1922232"/>
            <a:ext cx="135656" cy="613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04883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FC8B670-7F4D-4E1B-8F8E-2EA83A92F427}"/>
              </a:ext>
            </a:extLst>
          </p:cNvPr>
          <p:cNvGrpSpPr/>
          <p:nvPr/>
        </p:nvGrpSpPr>
        <p:grpSpPr>
          <a:xfrm>
            <a:off x="230710" y="1347713"/>
            <a:ext cx="4653935" cy="3278682"/>
            <a:chOff x="296519" y="1443113"/>
            <a:chExt cx="4653935" cy="34327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771F736-B823-467C-B65E-BBC29EBCC320}"/>
                </a:ext>
              </a:extLst>
            </p:cNvPr>
            <p:cNvGrpSpPr/>
            <p:nvPr/>
          </p:nvGrpSpPr>
          <p:grpSpPr>
            <a:xfrm>
              <a:off x="361331" y="1443113"/>
              <a:ext cx="1540824" cy="1268777"/>
              <a:chOff x="119294" y="1620549"/>
              <a:chExt cx="1011688" cy="60701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97DE510D-D6AC-41CA-8360-D62DED0E3119}"/>
                  </a:ext>
                </a:extLst>
              </p:cNvPr>
              <p:cNvSpPr/>
              <p:nvPr/>
            </p:nvSpPr>
            <p:spPr>
              <a:xfrm>
                <a:off x="119294" y="1620549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2" name="Rectangle: Rounded Corners 4">
                <a:extLst>
                  <a:ext uri="{FF2B5EF4-FFF2-40B4-BE49-F238E27FC236}">
                    <a16:creationId xmlns:a16="http://schemas.microsoft.com/office/drawing/2014/main" id="{42DC1782-99C4-4894-A99F-B840075484B9}"/>
                  </a:ext>
                </a:extLst>
              </p:cNvPr>
              <p:cNvSpPr txBox="1"/>
              <p:nvPr/>
            </p:nvSpPr>
            <p:spPr>
              <a:xfrm>
                <a:off x="119294" y="164624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strain distribution was generated using a known stress tensor. </a:t>
                </a:r>
              </a:p>
            </p:txBody>
          </p:sp>
        </p:grp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F93ED0FA-CE62-466A-A4A2-994F55E89D18}"/>
                </a:ext>
              </a:extLst>
            </p:cNvPr>
            <p:cNvSpPr/>
            <p:nvPr/>
          </p:nvSpPr>
          <p:spPr>
            <a:xfrm>
              <a:off x="1963859" y="1702067"/>
              <a:ext cx="537442" cy="72298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40B135D-F858-443E-83E4-58CDAC5AE8B1}"/>
                </a:ext>
              </a:extLst>
            </p:cNvPr>
            <p:cNvGrpSpPr/>
            <p:nvPr/>
          </p:nvGrpSpPr>
          <p:grpSpPr>
            <a:xfrm>
              <a:off x="2645256" y="1473018"/>
              <a:ext cx="1548536" cy="1238873"/>
              <a:chOff x="1561484" y="1620368"/>
              <a:chExt cx="1016752" cy="607013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F630F433-0261-45B4-AAF1-E79E86CC3D36}"/>
                  </a:ext>
                </a:extLst>
              </p:cNvPr>
              <p:cNvSpPr/>
              <p:nvPr/>
            </p:nvSpPr>
            <p:spPr>
              <a:xfrm>
                <a:off x="1566548" y="1620368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0" name="Rectangle: Rounded Corners 4">
                <a:extLst>
                  <a:ext uri="{FF2B5EF4-FFF2-40B4-BE49-F238E27FC236}">
                    <a16:creationId xmlns:a16="http://schemas.microsoft.com/office/drawing/2014/main" id="{A10EF5F6-2D75-4666-9511-FAA913AA801F}"/>
                  </a:ext>
                </a:extLst>
              </p:cNvPr>
              <p:cNvSpPr txBox="1"/>
              <p:nvPr/>
            </p:nvSpPr>
            <p:spPr>
              <a:xfrm>
                <a:off x="1561484" y="166699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was added to the strain, creating “strain measurements”.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C9A1AE-422C-4917-B0A0-20BE8E7BAA00}"/>
                </a:ext>
              </a:extLst>
            </p:cNvPr>
            <p:cNvGrpSpPr/>
            <p:nvPr/>
          </p:nvGrpSpPr>
          <p:grpSpPr>
            <a:xfrm>
              <a:off x="296519" y="3637028"/>
              <a:ext cx="1605637" cy="1238873"/>
              <a:chOff x="-2931840" y="2680672"/>
              <a:chExt cx="1054244" cy="607013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1400ADC-956A-4B73-8F97-516CBD9E869F}"/>
                  </a:ext>
                </a:extLst>
              </p:cNvPr>
              <p:cNvSpPr/>
              <p:nvPr/>
            </p:nvSpPr>
            <p:spPr>
              <a:xfrm>
                <a:off x="-2889284" y="2680672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8" name="Rectangle: Rounded Corners 4">
                <a:extLst>
                  <a:ext uri="{FF2B5EF4-FFF2-40B4-BE49-F238E27FC236}">
                    <a16:creationId xmlns:a16="http://schemas.microsoft.com/office/drawing/2014/main" id="{B3A53BF6-C4A3-4407-9F06-E9D72D8495B7}"/>
                  </a:ext>
                </a:extLst>
              </p:cNvPr>
              <p:cNvSpPr txBox="1"/>
              <p:nvPr/>
            </p:nvSpPr>
            <p:spPr>
              <a:xfrm>
                <a:off x="-2931840" y="268067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result was analysed in reference to the original stress tensor.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822B2D3-711B-44B8-B90C-671CE78AA74E}"/>
                </a:ext>
              </a:extLst>
            </p:cNvPr>
            <p:cNvGrpSpPr/>
            <p:nvPr/>
          </p:nvGrpSpPr>
          <p:grpSpPr>
            <a:xfrm>
              <a:off x="2624704" y="3637029"/>
              <a:ext cx="1540825" cy="1238873"/>
              <a:chOff x="128129" y="2680673"/>
              <a:chExt cx="1011688" cy="607013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791A526C-01D9-4D64-90F9-E676B8C4AC6F}"/>
                  </a:ext>
                </a:extLst>
              </p:cNvPr>
              <p:cNvSpPr/>
              <p:nvPr/>
            </p:nvSpPr>
            <p:spPr>
              <a:xfrm>
                <a:off x="128129" y="2680673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3" name="Rectangle: Rounded Corners 4">
                <a:extLst>
                  <a:ext uri="{FF2B5EF4-FFF2-40B4-BE49-F238E27FC236}">
                    <a16:creationId xmlns:a16="http://schemas.microsoft.com/office/drawing/2014/main" id="{44174199-CAC1-4D2E-8DE0-C9A29750CBDC}"/>
                  </a:ext>
                </a:extLst>
              </p:cNvPr>
              <p:cNvSpPr txBox="1"/>
              <p:nvPr/>
            </p:nvSpPr>
            <p:spPr>
              <a:xfrm>
                <a:off x="128129" y="268742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linear regression, stress tensor components were solved for. </a:t>
                </a:r>
                <a:endParaRPr lang="en-GB" sz="1400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B53540F-2639-42A2-B2A4-B64FBFAF05F6}"/>
                </a:ext>
              </a:extLst>
            </p:cNvPr>
            <p:cNvGrpSpPr/>
            <p:nvPr/>
          </p:nvGrpSpPr>
          <p:grpSpPr>
            <a:xfrm>
              <a:off x="1963859" y="2666232"/>
              <a:ext cx="2986595" cy="2017384"/>
              <a:chOff x="-1651893" y="2040366"/>
              <a:chExt cx="1806821" cy="702840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D72ACB67-AA6A-47D6-8D90-B9E95FBE0145}"/>
                  </a:ext>
                </a:extLst>
              </p:cNvPr>
              <p:cNvSpPr/>
              <p:nvPr/>
            </p:nvSpPr>
            <p:spPr>
              <a:xfrm rot="10800000">
                <a:off x="-1651893" y="2491325"/>
                <a:ext cx="325140" cy="2518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A893D8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Arrow: Right 4">
                <a:extLst>
                  <a:ext uri="{FF2B5EF4-FFF2-40B4-BE49-F238E27FC236}">
                    <a16:creationId xmlns:a16="http://schemas.microsoft.com/office/drawing/2014/main" id="{E53801DF-696E-45AC-88FE-5F1DE7016DE6}"/>
                  </a:ext>
                </a:extLst>
              </p:cNvPr>
              <p:cNvSpPr txBox="1"/>
              <p:nvPr/>
            </p:nvSpPr>
            <p:spPr>
              <a:xfrm rot="12334356">
                <a:off x="-94648" y="2040366"/>
                <a:ext cx="249576" cy="1511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600" kern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15AF554F-3B4D-44FA-BF58-BEEAEE6B4F64}"/>
                </a:ext>
              </a:extLst>
            </p:cNvPr>
            <p:cNvSpPr/>
            <p:nvPr/>
          </p:nvSpPr>
          <p:spPr>
            <a:xfrm rot="5400000">
              <a:off x="3134317" y="2894453"/>
              <a:ext cx="562703" cy="6905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D34D902-411A-48CE-83F1-D42C329F0BF3}"/>
              </a:ext>
            </a:extLst>
          </p:cNvPr>
          <p:cNvSpPr txBox="1">
            <a:spLocks/>
          </p:cNvSpPr>
          <p:nvPr/>
        </p:nvSpPr>
        <p:spPr>
          <a:xfrm>
            <a:off x="3357571" y="131995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763D5-80ED-4E73-BCE4-6FB98984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85" y="2044133"/>
            <a:ext cx="4700405" cy="19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8DF9CF-09D0-41CF-9CD3-817E4020CDB1}"/>
              </a:ext>
            </a:extLst>
          </p:cNvPr>
          <p:cNvSpPr txBox="1"/>
          <p:nvPr/>
        </p:nvSpPr>
        <p:spPr>
          <a:xfrm>
            <a:off x="4571562" y="3740605"/>
            <a:ext cx="4134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14B0-29E1-4CFB-894E-8CB33F2D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892" y="2256003"/>
            <a:ext cx="4562301" cy="233114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704A6B3-C265-4F1E-B7C6-4057C4E4CE9B}"/>
              </a:ext>
            </a:extLst>
          </p:cNvPr>
          <p:cNvGrpSpPr/>
          <p:nvPr/>
        </p:nvGrpSpPr>
        <p:grpSpPr>
          <a:xfrm>
            <a:off x="230710" y="1347713"/>
            <a:ext cx="4653935" cy="3278682"/>
            <a:chOff x="296519" y="1443113"/>
            <a:chExt cx="4653935" cy="34327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B4135DA-296F-4999-A2DD-2749DCE7788D}"/>
                </a:ext>
              </a:extLst>
            </p:cNvPr>
            <p:cNvGrpSpPr/>
            <p:nvPr/>
          </p:nvGrpSpPr>
          <p:grpSpPr>
            <a:xfrm>
              <a:off x="361331" y="1443113"/>
              <a:ext cx="1540824" cy="1268777"/>
              <a:chOff x="119294" y="1620549"/>
              <a:chExt cx="1011688" cy="607013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2906174-B968-4C96-A9D2-7D483A9492CE}"/>
                  </a:ext>
                </a:extLst>
              </p:cNvPr>
              <p:cNvSpPr/>
              <p:nvPr/>
            </p:nvSpPr>
            <p:spPr>
              <a:xfrm>
                <a:off x="119294" y="1620549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9" name="Rectangle: Rounded Corners 4">
                <a:extLst>
                  <a:ext uri="{FF2B5EF4-FFF2-40B4-BE49-F238E27FC236}">
                    <a16:creationId xmlns:a16="http://schemas.microsoft.com/office/drawing/2014/main" id="{B88CDE99-9091-4DCF-945D-C93C67DFBF41}"/>
                  </a:ext>
                </a:extLst>
              </p:cNvPr>
              <p:cNvSpPr txBox="1"/>
              <p:nvPr/>
            </p:nvSpPr>
            <p:spPr>
              <a:xfrm>
                <a:off x="119294" y="164624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strain distribution was generated using a known stress tensor. </a:t>
                </a:r>
              </a:p>
            </p:txBody>
          </p:sp>
        </p:grp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9CA17830-28D4-4844-BC3A-3A2D6FAACFB8}"/>
                </a:ext>
              </a:extLst>
            </p:cNvPr>
            <p:cNvSpPr/>
            <p:nvPr/>
          </p:nvSpPr>
          <p:spPr>
            <a:xfrm>
              <a:off x="1963859" y="1702067"/>
              <a:ext cx="537442" cy="72298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3E4A458-4EBE-43A7-BC3D-D337BD472B76}"/>
                </a:ext>
              </a:extLst>
            </p:cNvPr>
            <p:cNvGrpSpPr/>
            <p:nvPr/>
          </p:nvGrpSpPr>
          <p:grpSpPr>
            <a:xfrm>
              <a:off x="2645256" y="1473018"/>
              <a:ext cx="1548536" cy="1238873"/>
              <a:chOff x="1561484" y="1620368"/>
              <a:chExt cx="1016752" cy="607013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047F270-311C-48F5-8B51-97369A474B82}"/>
                  </a:ext>
                </a:extLst>
              </p:cNvPr>
              <p:cNvSpPr/>
              <p:nvPr/>
            </p:nvSpPr>
            <p:spPr>
              <a:xfrm>
                <a:off x="1566548" y="1620368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7" name="Rectangle: Rounded Corners 4">
                <a:extLst>
                  <a:ext uri="{FF2B5EF4-FFF2-40B4-BE49-F238E27FC236}">
                    <a16:creationId xmlns:a16="http://schemas.microsoft.com/office/drawing/2014/main" id="{53ACD497-A3A7-4BF8-8811-CDC75AE42D97}"/>
                  </a:ext>
                </a:extLst>
              </p:cNvPr>
              <p:cNvSpPr txBox="1"/>
              <p:nvPr/>
            </p:nvSpPr>
            <p:spPr>
              <a:xfrm>
                <a:off x="1561484" y="1666995"/>
                <a:ext cx="1011688" cy="4046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was added to the strain, creating “strain measurements”.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2EC830-5C7C-43CC-B196-8C88981E1843}"/>
                </a:ext>
              </a:extLst>
            </p:cNvPr>
            <p:cNvGrpSpPr/>
            <p:nvPr/>
          </p:nvGrpSpPr>
          <p:grpSpPr>
            <a:xfrm>
              <a:off x="296519" y="3637028"/>
              <a:ext cx="1605637" cy="1238873"/>
              <a:chOff x="-2931840" y="2680672"/>
              <a:chExt cx="1054244" cy="60701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225941EA-45B4-4049-BF82-9B64575C8510}"/>
                  </a:ext>
                </a:extLst>
              </p:cNvPr>
              <p:cNvSpPr/>
              <p:nvPr/>
            </p:nvSpPr>
            <p:spPr>
              <a:xfrm>
                <a:off x="-2889284" y="2680672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2" name="Rectangle: Rounded Corners 4">
                <a:extLst>
                  <a:ext uri="{FF2B5EF4-FFF2-40B4-BE49-F238E27FC236}">
                    <a16:creationId xmlns:a16="http://schemas.microsoft.com/office/drawing/2014/main" id="{5751DD5A-5ECA-4F1D-8BEF-A80D9FF58C86}"/>
                  </a:ext>
                </a:extLst>
              </p:cNvPr>
              <p:cNvSpPr txBox="1"/>
              <p:nvPr/>
            </p:nvSpPr>
            <p:spPr>
              <a:xfrm>
                <a:off x="-2931840" y="268067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result was analysed in reference to the original stress tensor.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7148FB-CDA1-490D-87AD-22F2142625C9}"/>
                </a:ext>
              </a:extLst>
            </p:cNvPr>
            <p:cNvGrpSpPr/>
            <p:nvPr/>
          </p:nvGrpSpPr>
          <p:grpSpPr>
            <a:xfrm>
              <a:off x="2624704" y="3637029"/>
              <a:ext cx="1540825" cy="1238873"/>
              <a:chOff x="128129" y="2680673"/>
              <a:chExt cx="1011688" cy="607013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0ECA8F1-6ABC-468F-BAF2-B443F12E72B5}"/>
                  </a:ext>
                </a:extLst>
              </p:cNvPr>
              <p:cNvSpPr/>
              <p:nvPr/>
            </p:nvSpPr>
            <p:spPr>
              <a:xfrm>
                <a:off x="128129" y="2680673"/>
                <a:ext cx="1011688" cy="607013"/>
              </a:xfrm>
              <a:prstGeom prst="roundRect">
                <a:avLst>
                  <a:gd name="adj" fmla="val 10000"/>
                </a:avLst>
              </a:prstGeom>
              <a:solidFill>
                <a:srgbClr val="42145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Rectangle: Rounded Corners 4">
                <a:extLst>
                  <a:ext uri="{FF2B5EF4-FFF2-40B4-BE49-F238E27FC236}">
                    <a16:creationId xmlns:a16="http://schemas.microsoft.com/office/drawing/2014/main" id="{BF796D79-645B-4902-8960-DB83832C43ED}"/>
                  </a:ext>
                </a:extLst>
              </p:cNvPr>
              <p:cNvSpPr txBox="1"/>
              <p:nvPr/>
            </p:nvSpPr>
            <p:spPr>
              <a:xfrm>
                <a:off x="128129" y="2687422"/>
                <a:ext cx="1011688" cy="404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99568" tIns="99568" rIns="99568" bIns="5334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linear regression, stress tensor components were solved for. </a:t>
                </a:r>
                <a:endParaRPr lang="en-GB" sz="1400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09830CE-BA57-4DB0-A8CD-0704D79B2C78}"/>
                </a:ext>
              </a:extLst>
            </p:cNvPr>
            <p:cNvGrpSpPr/>
            <p:nvPr/>
          </p:nvGrpSpPr>
          <p:grpSpPr>
            <a:xfrm>
              <a:off x="1963859" y="2666232"/>
              <a:ext cx="2986595" cy="2017384"/>
              <a:chOff x="-1651893" y="2040366"/>
              <a:chExt cx="1806821" cy="702840"/>
            </a:xfrm>
          </p:grpSpPr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716C8FE2-F78A-42A7-9AA7-3642D141352C}"/>
                  </a:ext>
                </a:extLst>
              </p:cNvPr>
              <p:cNvSpPr/>
              <p:nvPr/>
            </p:nvSpPr>
            <p:spPr>
              <a:xfrm rot="10800000">
                <a:off x="-1651893" y="2491325"/>
                <a:ext cx="325140" cy="2518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A893D8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Arrow: Right 4">
                <a:extLst>
                  <a:ext uri="{FF2B5EF4-FFF2-40B4-BE49-F238E27FC236}">
                    <a16:creationId xmlns:a16="http://schemas.microsoft.com/office/drawing/2014/main" id="{FBA893E3-466F-4539-919A-8A7DA9CF2EAE}"/>
                  </a:ext>
                </a:extLst>
              </p:cNvPr>
              <p:cNvSpPr txBox="1"/>
              <p:nvPr/>
            </p:nvSpPr>
            <p:spPr>
              <a:xfrm rot="12334356">
                <a:off x="-94648" y="2040366"/>
                <a:ext cx="249576" cy="1511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600" kern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53A887D2-70BE-4BA1-8CE2-836126558A23}"/>
                </a:ext>
              </a:extLst>
            </p:cNvPr>
            <p:cNvSpPr/>
            <p:nvPr/>
          </p:nvSpPr>
          <p:spPr>
            <a:xfrm rot="5400000">
              <a:off x="3134317" y="2894453"/>
              <a:ext cx="562703" cy="6905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93D8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339BED-EF26-49AF-A055-1F0F33A66432}"/>
              </a:ext>
            </a:extLst>
          </p:cNvPr>
          <p:cNvSpPr txBox="1">
            <a:spLocks/>
          </p:cNvSpPr>
          <p:nvPr/>
        </p:nvSpPr>
        <p:spPr>
          <a:xfrm>
            <a:off x="3357571" y="131995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B4871-1F05-48E0-98B9-9EF81F8F697F}"/>
              </a:ext>
            </a:extLst>
          </p:cNvPr>
          <p:cNvSpPr txBox="1"/>
          <p:nvPr/>
        </p:nvSpPr>
        <p:spPr>
          <a:xfrm>
            <a:off x="5216893" y="1399012"/>
            <a:ext cx="3454656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Least-Squares fitted strain distribution.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150.6,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30.23, σ</a:t>
            </a:r>
            <a:r>
              <a:rPr lang="en-GB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=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47.2 MPa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78B27E-163F-4855-A249-F3BD454633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944221" y="1922232"/>
            <a:ext cx="136145" cy="613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41693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F77292-B732-49E6-B456-3C802EBF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0" y="1050686"/>
            <a:ext cx="5450399" cy="522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563CD-622A-473A-99B9-D044ACFF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36" y="2013353"/>
            <a:ext cx="6109012" cy="2852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3F9A4-2895-4099-98CC-8CD662E81E07}"/>
              </a:ext>
            </a:extLst>
          </p:cNvPr>
          <p:cNvSpPr txBox="1"/>
          <p:nvPr/>
        </p:nvSpPr>
        <p:spPr>
          <a:xfrm>
            <a:off x="5836742" y="1079321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Least-Squares Regression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D2EE8E-486F-487B-AAA6-2DE1337D942D}"/>
              </a:ext>
            </a:extLst>
          </p:cNvPr>
          <p:cNvSpPr txBox="1">
            <a:spLocks/>
          </p:cNvSpPr>
          <p:nvPr/>
        </p:nvSpPr>
        <p:spPr>
          <a:xfrm>
            <a:off x="3357571" y="131995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CC1B5-C437-40F4-B993-DB7642E9C0B4}"/>
              </a:ext>
            </a:extLst>
          </p:cNvPr>
          <p:cNvSpPr txBox="1"/>
          <p:nvPr/>
        </p:nvSpPr>
        <p:spPr>
          <a:xfrm>
            <a:off x="221979" y="2017780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35000-E053-4A06-B4A1-F506B22C3146}"/>
              </a:ext>
            </a:extLst>
          </p:cNvPr>
          <p:cNvSpPr txBox="1"/>
          <p:nvPr/>
        </p:nvSpPr>
        <p:spPr>
          <a:xfrm>
            <a:off x="100869" y="3077508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69476-E66E-4263-BD2A-7DABB705E732}"/>
              </a:ext>
            </a:extLst>
          </p:cNvPr>
          <p:cNvSpPr txBox="1"/>
          <p:nvPr/>
        </p:nvSpPr>
        <p:spPr>
          <a:xfrm>
            <a:off x="175891" y="4333037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10F1CA-54FB-4DF7-B1E3-F486333C81A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389274" y="3138407"/>
            <a:ext cx="968297" cy="1348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8645FF-263D-44D4-AA10-AA501753291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14252" y="2626963"/>
            <a:ext cx="762162" cy="604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18090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D2EE8E-486F-487B-AAA6-2DE1337D942D}"/>
              </a:ext>
            </a:extLst>
          </p:cNvPr>
          <p:cNvSpPr txBox="1">
            <a:spLocks/>
          </p:cNvSpPr>
          <p:nvPr/>
        </p:nvSpPr>
        <p:spPr>
          <a:xfrm>
            <a:off x="2695333" y="145339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Prior Distribution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00CB8-DA4C-4BC0-A4EA-18414F97A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6"/>
          <a:stretch/>
        </p:blipFill>
        <p:spPr>
          <a:xfrm>
            <a:off x="6550908" y="1291359"/>
            <a:ext cx="1728060" cy="3799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68960-F444-4814-9E62-CF351D2A3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r="33401"/>
          <a:stretch/>
        </p:blipFill>
        <p:spPr>
          <a:xfrm>
            <a:off x="3702521" y="1291359"/>
            <a:ext cx="1551405" cy="3799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0DDB4-1E2E-4805-9E3D-26E881D1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92"/>
          <a:stretch/>
        </p:blipFill>
        <p:spPr>
          <a:xfrm>
            <a:off x="496956" y="1291359"/>
            <a:ext cx="1908583" cy="3799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A013C-203B-48F9-B5CA-C443630A2C1C}"/>
              </a:ext>
            </a:extLst>
          </p:cNvPr>
          <p:cNvSpPr txBox="1"/>
          <p:nvPr/>
        </p:nvSpPr>
        <p:spPr>
          <a:xfrm>
            <a:off x="496956" y="983580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stress = 0 MPa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0CF4F-28E5-4B75-AD37-A6E8FDD9C8DF}"/>
              </a:ext>
            </a:extLst>
          </p:cNvPr>
          <p:cNvSpPr txBox="1"/>
          <p:nvPr/>
        </p:nvSpPr>
        <p:spPr>
          <a:xfrm>
            <a:off x="3122909" y="983581"/>
            <a:ext cx="2942676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stress = 150 MPa (= true stress)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DDACC-FBB7-44EC-98F6-02562DB437FE}"/>
              </a:ext>
            </a:extLst>
          </p:cNvPr>
          <p:cNvSpPr txBox="1"/>
          <p:nvPr/>
        </p:nvSpPr>
        <p:spPr>
          <a:xfrm>
            <a:off x="6308246" y="983582"/>
            <a:ext cx="221338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stress = 300 MPa</a:t>
            </a:r>
          </a:p>
        </p:txBody>
      </p:sp>
    </p:spTree>
    <p:extLst>
      <p:ext uri="{BB962C8B-B14F-4D97-AF65-F5344CB8AC3E}">
        <p14:creationId xmlns:p14="http://schemas.microsoft.com/office/powerpoint/2010/main" val="361284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D2EE8E-486F-487B-AAA6-2DE1337D942D}"/>
              </a:ext>
            </a:extLst>
          </p:cNvPr>
          <p:cNvSpPr txBox="1">
            <a:spLocks/>
          </p:cNvSpPr>
          <p:nvPr/>
        </p:nvSpPr>
        <p:spPr>
          <a:xfrm>
            <a:off x="2493855" y="-23247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VS Least-Squares: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Normally Distributed Likelihood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22D78BA-DC08-4810-BB4B-6DB3F75C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371489"/>
              </p:ext>
            </p:extLst>
          </p:nvPr>
        </p:nvGraphicFramePr>
        <p:xfrm>
          <a:off x="501176" y="3244503"/>
          <a:ext cx="8433274" cy="164626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06842">
                  <a:extLst>
                    <a:ext uri="{9D8B030D-6E8A-4147-A177-3AD203B41FA5}">
                      <a16:colId xmlns:a16="http://schemas.microsoft.com/office/drawing/2014/main" val="3889644326"/>
                    </a:ext>
                  </a:extLst>
                </a:gridCol>
                <a:gridCol w="1156325">
                  <a:extLst>
                    <a:ext uri="{9D8B030D-6E8A-4147-A177-3AD203B41FA5}">
                      <a16:colId xmlns:a16="http://schemas.microsoft.com/office/drawing/2014/main" val="448945786"/>
                    </a:ext>
                  </a:extLst>
                </a:gridCol>
                <a:gridCol w="1370675">
                  <a:extLst>
                    <a:ext uri="{9D8B030D-6E8A-4147-A177-3AD203B41FA5}">
                      <a16:colId xmlns:a16="http://schemas.microsoft.com/office/drawing/2014/main" val="1831875936"/>
                    </a:ext>
                  </a:extLst>
                </a:gridCol>
                <a:gridCol w="1190277">
                  <a:extLst>
                    <a:ext uri="{9D8B030D-6E8A-4147-A177-3AD203B41FA5}">
                      <a16:colId xmlns:a16="http://schemas.microsoft.com/office/drawing/2014/main" val="3962661947"/>
                    </a:ext>
                  </a:extLst>
                </a:gridCol>
                <a:gridCol w="2440755">
                  <a:extLst>
                    <a:ext uri="{9D8B030D-6E8A-4147-A177-3AD203B41FA5}">
                      <a16:colId xmlns:a16="http://schemas.microsoft.com/office/drawing/2014/main" val="37444317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75448795"/>
                    </a:ext>
                  </a:extLst>
                </a:gridCol>
              </a:tblGrid>
              <a:tr h="3372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Tensor</a:t>
                      </a:r>
                    </a:p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Bayesian Fitted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Error, Std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Least-Squares Fitted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Error, Std dev. </a:t>
                      </a:r>
                    </a:p>
                    <a:p>
                      <a:pPr algn="ctr"/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97418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33541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32664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8721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F07719-1968-416C-B917-9965433C3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92"/>
          <a:stretch/>
        </p:blipFill>
        <p:spPr>
          <a:xfrm>
            <a:off x="2817996" y="1061848"/>
            <a:ext cx="3136577" cy="2063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0EB66-0BAC-4FA2-AAA2-5FBB045EA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297" y="1062701"/>
            <a:ext cx="2905101" cy="2122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3F6A9-38F3-4963-9006-03BF9C74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80" y="1150798"/>
            <a:ext cx="3058552" cy="19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BD94E0B-9D21-4827-88E7-652EB64B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11" y="1246960"/>
            <a:ext cx="2549075" cy="149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D2EE8E-486F-487B-AAA6-2DE1337D942D}"/>
              </a:ext>
            </a:extLst>
          </p:cNvPr>
          <p:cNvSpPr txBox="1">
            <a:spLocks/>
          </p:cNvSpPr>
          <p:nvPr/>
        </p:nvSpPr>
        <p:spPr>
          <a:xfrm>
            <a:off x="2493855" y="-23247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VS Least Squares: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Normally Distributed Likelihood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22D78BA-DC08-4810-BB4B-6DB3F75C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0610"/>
              </p:ext>
            </p:extLst>
          </p:nvPr>
        </p:nvGraphicFramePr>
        <p:xfrm>
          <a:off x="501176" y="3244503"/>
          <a:ext cx="8433274" cy="17071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06842">
                  <a:extLst>
                    <a:ext uri="{9D8B030D-6E8A-4147-A177-3AD203B41FA5}">
                      <a16:colId xmlns:a16="http://schemas.microsoft.com/office/drawing/2014/main" val="3889644326"/>
                    </a:ext>
                  </a:extLst>
                </a:gridCol>
                <a:gridCol w="1156325">
                  <a:extLst>
                    <a:ext uri="{9D8B030D-6E8A-4147-A177-3AD203B41FA5}">
                      <a16:colId xmlns:a16="http://schemas.microsoft.com/office/drawing/2014/main" val="448945786"/>
                    </a:ext>
                  </a:extLst>
                </a:gridCol>
                <a:gridCol w="1370675">
                  <a:extLst>
                    <a:ext uri="{9D8B030D-6E8A-4147-A177-3AD203B41FA5}">
                      <a16:colId xmlns:a16="http://schemas.microsoft.com/office/drawing/2014/main" val="1831875936"/>
                    </a:ext>
                  </a:extLst>
                </a:gridCol>
                <a:gridCol w="1190277">
                  <a:extLst>
                    <a:ext uri="{9D8B030D-6E8A-4147-A177-3AD203B41FA5}">
                      <a16:colId xmlns:a16="http://schemas.microsoft.com/office/drawing/2014/main" val="3962661947"/>
                    </a:ext>
                  </a:extLst>
                </a:gridCol>
                <a:gridCol w="2440755">
                  <a:extLst>
                    <a:ext uri="{9D8B030D-6E8A-4147-A177-3AD203B41FA5}">
                      <a16:colId xmlns:a16="http://schemas.microsoft.com/office/drawing/2014/main" val="37444317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75448795"/>
                    </a:ext>
                  </a:extLst>
                </a:gridCol>
              </a:tblGrid>
              <a:tr h="3372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Tensor</a:t>
                      </a:r>
                    </a:p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Bayesian Fitted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Error, Std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Least-Squares Fitted Stress, 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Error, Std dev. </a:t>
                      </a:r>
                    </a:p>
                    <a:p>
                      <a:pPr algn="ctr"/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97418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33541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  <a:p>
                      <a:pPr algn="ctr"/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32664"/>
                  </a:ext>
                </a:extLst>
              </a:tr>
              <a:tr h="39635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8721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F9EE601-3852-4913-9444-5E2BE3AE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01"/>
          <a:stretch/>
        </p:blipFill>
        <p:spPr>
          <a:xfrm>
            <a:off x="3050250" y="960895"/>
            <a:ext cx="2964995" cy="19213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124285-C72C-4AB4-BF7E-1B6B2E2CC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109" y="1006025"/>
            <a:ext cx="2523196" cy="18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tted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" y="1863005"/>
            <a:ext cx="9144000" cy="9371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F4B9173-919A-4CA6-9188-C6F4EB5D2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009735"/>
              </p:ext>
            </p:extLst>
          </p:nvPr>
        </p:nvGraphicFramePr>
        <p:xfrm>
          <a:off x="1819699" y="2049157"/>
          <a:ext cx="5580993" cy="2119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748D89-4726-467A-98F9-3CC59B2169AE}"/>
              </a:ext>
            </a:extLst>
          </p:cNvPr>
          <p:cNvSpPr txBox="1"/>
          <p:nvPr/>
        </p:nvSpPr>
        <p:spPr>
          <a:xfrm>
            <a:off x="2275608" y="1185794"/>
            <a:ext cx="4592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893D8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A893D8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2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AFC85FB-C029-47DE-82DC-F2F9B4EB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16" y="1798242"/>
            <a:ext cx="3851910" cy="237818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032F0BF-CD1D-4427-BFD8-140C57AB29DA}"/>
              </a:ext>
            </a:extLst>
          </p:cNvPr>
          <p:cNvSpPr txBox="1">
            <a:spLocks/>
          </p:cNvSpPr>
          <p:nvPr/>
        </p:nvSpPr>
        <p:spPr>
          <a:xfrm>
            <a:off x="222185" y="-987"/>
            <a:ext cx="8488362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VS Least-Squares: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Student_t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Likelihood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AA8E3-57EE-4191-BED7-C3015DAE6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8" y="1051283"/>
            <a:ext cx="3483588" cy="3370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9C7CFD-BA8C-48FB-90EE-0D89DEC732E3}"/>
              </a:ext>
            </a:extLst>
          </p:cNvPr>
          <p:cNvSpPr txBox="1"/>
          <p:nvPr/>
        </p:nvSpPr>
        <p:spPr>
          <a:xfrm>
            <a:off x="3282444" y="3833058"/>
            <a:ext cx="2136377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Least-Squares’ fitted stress is not only less accurate than Bayesian’s, but more certain that it is correct.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488208-5BE4-4A19-BB38-5D2882229C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891010" y="3251950"/>
            <a:ext cx="1391434" cy="105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D2DCBD-5168-4E61-B0E9-662D1DBAD46B}"/>
              </a:ext>
            </a:extLst>
          </p:cNvPr>
          <p:cNvSpPr txBox="1"/>
          <p:nvPr/>
        </p:nvSpPr>
        <p:spPr>
          <a:xfrm>
            <a:off x="3205438" y="1566511"/>
            <a:ext cx="2213383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see this bi-modal distribution is valuable. There is a possibility that the outliers are correct.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EFCBA7-4676-418E-B6B2-5A25C6DBD08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803400" y="2151287"/>
            <a:ext cx="1402038" cy="61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8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A9B2AA7-E628-4B2F-8114-7D4737135852}"/>
              </a:ext>
            </a:extLst>
          </p:cNvPr>
          <p:cNvSpPr txBox="1">
            <a:spLocks/>
          </p:cNvSpPr>
          <p:nvPr/>
        </p:nvSpPr>
        <p:spPr>
          <a:xfrm>
            <a:off x="266859" y="238030"/>
            <a:ext cx="8488362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9B7C75-0646-493E-8FB1-A3966A738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130885"/>
              </p:ext>
            </p:extLst>
          </p:nvPr>
        </p:nvGraphicFramePr>
        <p:xfrm>
          <a:off x="2127879" y="1094079"/>
          <a:ext cx="4667941" cy="2955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13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406093" y="2192882"/>
            <a:ext cx="4765871" cy="8888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9493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42337" y="230795"/>
            <a:ext cx="2746964" cy="478034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345E9-2F08-4EC4-B6C5-C337D4A16F27}"/>
              </a:ext>
            </a:extLst>
          </p:cNvPr>
          <p:cNvSpPr txBox="1"/>
          <p:nvPr/>
        </p:nvSpPr>
        <p:spPr>
          <a:xfrm>
            <a:off x="497393" y="1644533"/>
            <a:ext cx="814921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determine whether Bayesian linear regression of X-Ray diffraction measurements can aid in the stress analysis of materials with complex grain structures.</a:t>
            </a:r>
          </a:p>
        </p:txBody>
      </p:sp>
    </p:spTree>
    <p:extLst>
      <p:ext uri="{BB962C8B-B14F-4D97-AF65-F5344CB8AC3E}">
        <p14:creationId xmlns:p14="http://schemas.microsoft.com/office/powerpoint/2010/main" val="342245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3F50C-861F-4138-9FE7-557ABD2A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14450"/>
            <a:ext cx="3383403" cy="169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02F0D-4D4A-44B5-9062-6FC57140FE89}"/>
              </a:ext>
            </a:extLst>
          </p:cNvPr>
          <p:cNvSpPr txBox="1"/>
          <p:nvPr/>
        </p:nvSpPr>
        <p:spPr>
          <a:xfrm>
            <a:off x="661023" y="1486077"/>
            <a:ext cx="1619096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Bragg Diffraction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9CE0789-06C7-4B33-9956-15401DC24094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</p:spTree>
    <p:extLst>
      <p:ext uri="{BB962C8B-B14F-4D97-AF65-F5344CB8AC3E}">
        <p14:creationId xmlns:p14="http://schemas.microsoft.com/office/powerpoint/2010/main" val="139330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3F50C-861F-4138-9FE7-557ABD2A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14450"/>
            <a:ext cx="3383403" cy="169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02F0D-4D4A-44B5-9062-6FC57140FE89}"/>
              </a:ext>
            </a:extLst>
          </p:cNvPr>
          <p:cNvSpPr txBox="1"/>
          <p:nvPr/>
        </p:nvSpPr>
        <p:spPr>
          <a:xfrm>
            <a:off x="661023" y="1486077"/>
            <a:ext cx="1619096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Bragg Diffraction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9CE0789-06C7-4B33-9956-15401DC24094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C5464-384E-4F0F-AEC3-88112AE45955}"/>
              </a:ext>
            </a:extLst>
          </p:cNvPr>
          <p:cNvSpPr txBox="1"/>
          <p:nvPr/>
        </p:nvSpPr>
        <p:spPr>
          <a:xfrm>
            <a:off x="3394304" y="1058137"/>
            <a:ext cx="1579824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Goniometer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29E55-9B3F-47F1-9259-C9060EDB9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73" y="1773658"/>
            <a:ext cx="2105647" cy="2935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BE5E6F-A84C-48DE-8860-3682BFD2B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87" t="-1724" r="10115" b="1724"/>
          <a:stretch/>
        </p:blipFill>
        <p:spPr>
          <a:xfrm>
            <a:off x="3288912" y="1990491"/>
            <a:ext cx="3023652" cy="25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3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3F50C-861F-4138-9FE7-557ABD2A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14450"/>
            <a:ext cx="3383403" cy="169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02F0D-4D4A-44B5-9062-6FC57140FE89}"/>
              </a:ext>
            </a:extLst>
          </p:cNvPr>
          <p:cNvSpPr txBox="1"/>
          <p:nvPr/>
        </p:nvSpPr>
        <p:spPr>
          <a:xfrm>
            <a:off x="661023" y="1486077"/>
            <a:ext cx="1619096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Bragg Diffraction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9CE0789-06C7-4B33-9956-15401DC24094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B964E-5969-4FB5-94E3-D65F6A914F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487" y="1765807"/>
            <a:ext cx="3337162" cy="278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C5464-384E-4F0F-AEC3-88112AE45955}"/>
              </a:ext>
            </a:extLst>
          </p:cNvPr>
          <p:cNvSpPr txBox="1"/>
          <p:nvPr/>
        </p:nvSpPr>
        <p:spPr>
          <a:xfrm>
            <a:off x="3394304" y="1058137"/>
            <a:ext cx="1579824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Goniometer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CA126-2437-4AAE-99EC-28464EE775D3}"/>
              </a:ext>
            </a:extLst>
          </p:cNvPr>
          <p:cNvSpPr txBox="1"/>
          <p:nvPr/>
        </p:nvSpPr>
        <p:spPr>
          <a:xfrm>
            <a:off x="6319369" y="1251095"/>
            <a:ext cx="1900605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Co-ordinates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7E742-C866-42D8-8067-043BCBA92F9B}"/>
              </a:ext>
            </a:extLst>
          </p:cNvPr>
          <p:cNvSpPr txBox="1"/>
          <p:nvPr/>
        </p:nvSpPr>
        <p:spPr>
          <a:xfrm>
            <a:off x="11054" y="4460974"/>
            <a:ext cx="4779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P. Myers (2002).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Solid State Physics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Taylor &amp; Francis.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He, B. B., 2009.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Two-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Dimentional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X-Ray Diffraction.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ed, page:  140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He, B. B., 2009.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Two-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Dimentional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X-Ray Diffraction.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ed, page:  262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29E55-9B3F-47F1-9259-C9060EDB9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368" y="1507038"/>
            <a:ext cx="2105647" cy="29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A9CDA-45C6-4E4B-9EB5-51F15C6B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7" t="-1724" r="10115" b="1724"/>
          <a:stretch/>
        </p:blipFill>
        <p:spPr>
          <a:xfrm>
            <a:off x="5741624" y="1325364"/>
            <a:ext cx="3023652" cy="250232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ECA91EA-3A45-48E9-89D3-46AE22F768DD}"/>
              </a:ext>
            </a:extLst>
          </p:cNvPr>
          <p:cNvSpPr txBox="1"/>
          <p:nvPr/>
        </p:nvSpPr>
        <p:spPr>
          <a:xfrm>
            <a:off x="46791" y="1094532"/>
            <a:ext cx="678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5ABCB-67DB-43D4-BEBF-6F6921382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2" t="-7175" b="-1"/>
          <a:stretch/>
        </p:blipFill>
        <p:spPr>
          <a:xfrm>
            <a:off x="561609" y="1162182"/>
            <a:ext cx="6061121" cy="51484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0860F7B-C9A6-4142-9B31-9DF0FB64D6F5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FAD0-E3D0-4E33-BFCA-1E38CF8F3A2B}"/>
              </a:ext>
            </a:extLst>
          </p:cNvPr>
          <p:cNvSpPr txBox="1"/>
          <p:nvPr/>
        </p:nvSpPr>
        <p:spPr>
          <a:xfrm>
            <a:off x="198788" y="2568962"/>
            <a:ext cx="2447693" cy="12311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for one location,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6 locations are measured, this equation can be solved using linear regression to obtain a stress tensor.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E9270C-6668-4037-A35E-681989590AF1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358247" y="1556198"/>
            <a:ext cx="1064388" cy="101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CF33FC-BD52-45BB-BE49-36CB540C8A80}"/>
              </a:ext>
            </a:extLst>
          </p:cNvPr>
          <p:cNvSpPr txBox="1"/>
          <p:nvPr/>
        </p:nvSpPr>
        <p:spPr>
          <a:xfrm>
            <a:off x="5895185" y="3842204"/>
            <a:ext cx="313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He, B. B., 2009. 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Two-</a:t>
            </a:r>
            <a:r>
              <a:rPr lang="en-US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Dimentional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X-Ray Diffraction.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ed, page:  262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5808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A9CDA-45C6-4E4B-9EB5-51F15C6B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7" t="-1724" r="10115" b="1724"/>
          <a:stretch/>
        </p:blipFill>
        <p:spPr>
          <a:xfrm>
            <a:off x="5741624" y="1325364"/>
            <a:ext cx="3023652" cy="250232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ECA91EA-3A45-48E9-89D3-46AE22F768DD}"/>
              </a:ext>
            </a:extLst>
          </p:cNvPr>
          <p:cNvSpPr txBox="1"/>
          <p:nvPr/>
        </p:nvSpPr>
        <p:spPr>
          <a:xfrm>
            <a:off x="46791" y="1094532"/>
            <a:ext cx="678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5ABCB-67DB-43D4-BEBF-6F6921382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2" t="-7175" b="-1"/>
          <a:stretch/>
        </p:blipFill>
        <p:spPr>
          <a:xfrm>
            <a:off x="561609" y="1162182"/>
            <a:ext cx="6061121" cy="51484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0860F7B-C9A6-4142-9B31-9DF0FB64D6F5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6C4B1-2280-4365-A275-CDDA9596CA56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858530" y="1599884"/>
            <a:ext cx="892663" cy="2258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3ADA6E-3FDC-41BB-A910-7A2CD2082659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1908006" y="1556198"/>
            <a:ext cx="1843187" cy="2301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0AC6F1-FCE5-4E69-B276-C04C8EF3A0F9}"/>
              </a:ext>
            </a:extLst>
          </p:cNvPr>
          <p:cNvSpPr txBox="1"/>
          <p:nvPr/>
        </p:nvSpPr>
        <p:spPr>
          <a:xfrm>
            <a:off x="1986088" y="3858093"/>
            <a:ext cx="3530209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Coefficients,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oscillate with the detector angle,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incorporate the material’s macroscopic constants.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FAD0-E3D0-4E33-BFCA-1E38CF8F3A2B}"/>
              </a:ext>
            </a:extLst>
          </p:cNvPr>
          <p:cNvSpPr txBox="1"/>
          <p:nvPr/>
        </p:nvSpPr>
        <p:spPr>
          <a:xfrm>
            <a:off x="198788" y="2568962"/>
            <a:ext cx="2447693" cy="12311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for one location,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6 locations are measured, this equation can be solved using linear regression to obtain a stress tensor.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E9270C-6668-4037-A35E-681989590AF1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358247" y="1556198"/>
            <a:ext cx="1064388" cy="101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CF33FC-BD52-45BB-BE49-36CB540C8A80}"/>
              </a:ext>
            </a:extLst>
          </p:cNvPr>
          <p:cNvSpPr txBox="1"/>
          <p:nvPr/>
        </p:nvSpPr>
        <p:spPr>
          <a:xfrm>
            <a:off x="5895185" y="3842204"/>
            <a:ext cx="313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He, B. B., 2009. 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Two-</a:t>
            </a:r>
            <a:r>
              <a:rPr lang="en-US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Dimentional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X-Ray Diffraction.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ed, page:  262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9408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A9CDA-45C6-4E4B-9EB5-51F15C6B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7" t="-1724" r="10115" b="1724"/>
          <a:stretch/>
        </p:blipFill>
        <p:spPr>
          <a:xfrm>
            <a:off x="5741624" y="1325364"/>
            <a:ext cx="3023652" cy="250232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ECA91EA-3A45-48E9-89D3-46AE22F768DD}"/>
              </a:ext>
            </a:extLst>
          </p:cNvPr>
          <p:cNvSpPr txBox="1"/>
          <p:nvPr/>
        </p:nvSpPr>
        <p:spPr>
          <a:xfrm>
            <a:off x="46791" y="1094532"/>
            <a:ext cx="678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5ABCB-67DB-43D4-BEBF-6F6921382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2" t="-7175" b="-1"/>
          <a:stretch/>
        </p:blipFill>
        <p:spPr>
          <a:xfrm>
            <a:off x="561609" y="1162182"/>
            <a:ext cx="6061121" cy="51484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0860F7B-C9A6-4142-9B31-9DF0FB64D6F5}"/>
              </a:ext>
            </a:extLst>
          </p:cNvPr>
          <p:cNvSpPr txBox="1">
            <a:spLocks/>
          </p:cNvSpPr>
          <p:nvPr/>
        </p:nvSpPr>
        <p:spPr>
          <a:xfrm>
            <a:off x="1798253" y="307110"/>
            <a:ext cx="5777364" cy="47803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A893D8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Stress Analysis Using Diffraction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6C4B1-2280-4365-A275-CDDA9596CA56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858530" y="1599884"/>
            <a:ext cx="892663" cy="2258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3ADA6E-3FDC-41BB-A910-7A2CD2082659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1908006" y="1556198"/>
            <a:ext cx="1843187" cy="2301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443D5-F0A0-4DE4-B867-134FC2693075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4264968" y="1509533"/>
            <a:ext cx="368777" cy="553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727254-0EAB-45DC-8D6C-AA06DF0E5F90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3303453" y="1556197"/>
            <a:ext cx="1330292" cy="506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0AC6F1-FCE5-4E69-B276-C04C8EF3A0F9}"/>
              </a:ext>
            </a:extLst>
          </p:cNvPr>
          <p:cNvSpPr txBox="1"/>
          <p:nvPr/>
        </p:nvSpPr>
        <p:spPr>
          <a:xfrm>
            <a:off x="1986088" y="3858093"/>
            <a:ext cx="3530209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Coefficients,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oscillate with the detector angle,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incorporate the material’s macroscopic constants.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356648-26FD-4294-B759-2A68781171D1}"/>
              </a:ext>
            </a:extLst>
          </p:cNvPr>
          <p:cNvSpPr txBox="1"/>
          <p:nvPr/>
        </p:nvSpPr>
        <p:spPr>
          <a:xfrm>
            <a:off x="3372305" y="2063009"/>
            <a:ext cx="252288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Tensor Components,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FAD0-E3D0-4E33-BFCA-1E38CF8F3A2B}"/>
              </a:ext>
            </a:extLst>
          </p:cNvPr>
          <p:cNvSpPr txBox="1"/>
          <p:nvPr/>
        </p:nvSpPr>
        <p:spPr>
          <a:xfrm>
            <a:off x="198788" y="2568962"/>
            <a:ext cx="2447693" cy="12311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for one location,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φψ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6 locations are measured, this equation can be solved using linear regression to obtain a stress tensor.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E9270C-6668-4037-A35E-681989590AF1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358247" y="1556198"/>
            <a:ext cx="1064388" cy="101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CF33FC-BD52-45BB-BE49-36CB540C8A80}"/>
              </a:ext>
            </a:extLst>
          </p:cNvPr>
          <p:cNvSpPr txBox="1"/>
          <p:nvPr/>
        </p:nvSpPr>
        <p:spPr>
          <a:xfrm>
            <a:off x="5895185" y="3842204"/>
            <a:ext cx="313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He, B. B., 2009. 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Two-</a:t>
            </a:r>
            <a:r>
              <a:rPr lang="en-US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Dimentional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X-Ray Diffraction.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ed, page:  262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4018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1557</Words>
  <Application>Microsoft Office PowerPoint</Application>
  <PresentationFormat>On-screen Show (16:9)</PresentationFormat>
  <Paragraphs>276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</dc:creator>
  <cp:lastModifiedBy>Farah Hassan</cp:lastModifiedBy>
  <cp:revision>69</cp:revision>
  <dcterms:created xsi:type="dcterms:W3CDTF">2016-09-05T10:08:12Z</dcterms:created>
  <dcterms:modified xsi:type="dcterms:W3CDTF">2020-09-14T09:19:45Z</dcterms:modified>
</cp:coreProperties>
</file>